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80" r:id="rId11"/>
    <p:sldId id="276" r:id="rId12"/>
    <p:sldId id="277" r:id="rId13"/>
    <p:sldId id="278" r:id="rId14"/>
    <p:sldId id="279" r:id="rId15"/>
    <p:sldId id="282" r:id="rId16"/>
    <p:sldId id="285" r:id="rId17"/>
    <p:sldId id="286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di Covey" initials="TC" lastIdx="3" clrIdx="0">
    <p:extLst>
      <p:ext uri="{19B8F6BF-5375-455C-9EA6-DF929625EA0E}">
        <p15:presenceInfo xmlns:p15="http://schemas.microsoft.com/office/powerpoint/2012/main" userId="Trudi Cov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03"/>
    <a:srgbClr val="5988AC"/>
    <a:srgbClr val="0066CC"/>
    <a:srgbClr val="0066FF"/>
    <a:srgbClr val="ED8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 autoAdjust="0"/>
  </p:normalViewPr>
  <p:slideViewPr>
    <p:cSldViewPr snapToGrid="0">
      <p:cViewPr varScale="1">
        <p:scale>
          <a:sx n="56" d="100"/>
          <a:sy n="56" d="100"/>
        </p:scale>
        <p:origin x="1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notesViewPr>
    <p:cSldViewPr snapToGrid="0">
      <p:cViewPr varScale="1">
        <p:scale>
          <a:sx n="48" d="100"/>
          <a:sy n="48" d="100"/>
        </p:scale>
        <p:origin x="27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8420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Carry the message</a:t>
            </a:r>
          </a:p>
        </p:txBody>
      </p:sp>
    </p:spTree>
    <p:extLst>
      <p:ext uri="{BB962C8B-B14F-4D97-AF65-F5344CB8AC3E}">
        <p14:creationId xmlns:p14="http://schemas.microsoft.com/office/powerpoint/2010/main" val="414482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us NFG?</a:t>
            </a:r>
          </a:p>
        </p:txBody>
      </p:sp>
    </p:spTree>
    <p:extLst>
      <p:ext uri="{BB962C8B-B14F-4D97-AF65-F5344CB8AC3E}">
        <p14:creationId xmlns:p14="http://schemas.microsoft.com/office/powerpoint/2010/main" val="19415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6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us NFG?</a:t>
            </a:r>
          </a:p>
        </p:txBody>
      </p:sp>
    </p:spTree>
    <p:extLst>
      <p:ext uri="{BB962C8B-B14F-4D97-AF65-F5344CB8AC3E}">
        <p14:creationId xmlns:p14="http://schemas.microsoft.com/office/powerpoint/2010/main" val="288990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1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0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Google Shape;47;p32"/>
          <p:cNvSpPr txBox="1">
            <a:spLocks noGrp="1"/>
          </p:cNvSpPr>
          <p:nvPr>
            <p:ph type="body" sz="half" idx="21"/>
          </p:nvPr>
        </p:nvSpPr>
        <p:spPr>
          <a:xfrm>
            <a:off x="629841" y="2505075"/>
            <a:ext cx="3868341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8" name="Google Shape;48;p32"/>
          <p:cNvSpPr txBox="1">
            <a:spLocks noGrp="1"/>
          </p:cNvSpPr>
          <p:nvPr>
            <p:ph type="body" sz="quarter" idx="22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9;p32"/>
          <p:cNvSpPr txBox="1">
            <a:spLocks noGrp="1"/>
          </p:cNvSpPr>
          <p:nvPr>
            <p:ph type="body" sz="half" idx="23"/>
          </p:nvPr>
        </p:nvSpPr>
        <p:spPr>
          <a:xfrm>
            <a:off x="4629150" y="2505075"/>
            <a:ext cx="3887392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61;p34"/>
          <p:cNvSpPr txBox="1"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Google Shape;67;p35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8" cy="78867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9" cy="5800726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66" y="6414781"/>
            <a:ext cx="258585" cy="248266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-anon.org/outrea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utreach@nar-anon.org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89;p1"/>
          <p:cNvSpPr txBox="1"/>
          <p:nvPr/>
        </p:nvSpPr>
        <p:spPr>
          <a:xfrm>
            <a:off x="368452" y="419547"/>
            <a:ext cx="4712999" cy="132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4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D8741"/>
                </a:solidFill>
                <a:latin typeface="Cutive"/>
              </a:rPr>
              <a:t>WS Outreach</a:t>
            </a:r>
          </a:p>
          <a:p>
            <a:pPr>
              <a:defRPr sz="4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D8741"/>
                </a:solidFill>
                <a:latin typeface="Cutive"/>
              </a:rPr>
              <a:t>Service-Learning</a:t>
            </a:r>
          </a:p>
        </p:txBody>
      </p:sp>
      <p:pic>
        <p:nvPicPr>
          <p:cNvPr id="117" name="Google Shape;90;p1" descr="Google Shape;90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8979" y="1964408"/>
            <a:ext cx="3139279" cy="406309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91;p1"/>
          <p:cNvSpPr txBox="1"/>
          <p:nvPr/>
        </p:nvSpPr>
        <p:spPr>
          <a:xfrm>
            <a:off x="4139565" y="2213607"/>
            <a:ext cx="4653588" cy="3139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latin typeface="Cutive"/>
              </a:rPr>
              <a:t>“Let’s Carry the Message”</a:t>
            </a:r>
            <a:endParaRPr dirty="0">
              <a:latin typeface="Cutive"/>
            </a:endParaRPr>
          </a:p>
        </p:txBody>
      </p:sp>
      <p:sp>
        <p:nvSpPr>
          <p:cNvPr id="119" name="Google Shape;92;p1"/>
          <p:cNvSpPr txBox="1">
            <a:spLocks noGrp="1"/>
          </p:cNvSpPr>
          <p:nvPr>
            <p:ph type="sldNum" sz="quarter" idx="2"/>
          </p:nvPr>
        </p:nvSpPr>
        <p:spPr>
          <a:xfrm>
            <a:off x="4498908" y="6400436"/>
            <a:ext cx="4016442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                  </a:t>
            </a:r>
            <a:fld id="{86CB4B4D-7CA3-9044-876B-883B54F8677D}" type="slidenum">
              <a:rPr smtClean="0"/>
              <a:t>1</a:t>
            </a:fld>
            <a:endParaRPr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7DA1DD90-3BAB-4A35-A676-CC4C49BC5492}"/>
              </a:ext>
            </a:extLst>
          </p:cNvPr>
          <p:cNvCxnSpPr>
            <a:cxnSpLocks/>
          </p:cNvCxnSpPr>
          <p:nvPr/>
        </p:nvCxnSpPr>
        <p:spPr>
          <a:xfrm>
            <a:off x="368452" y="2047795"/>
            <a:ext cx="8635720" cy="3517801"/>
          </a:xfrm>
          <a:prstGeom prst="bentConnector3">
            <a:avLst>
              <a:gd name="adj1" fmla="val 41056"/>
            </a:avLst>
          </a:prstGeom>
          <a:noFill/>
          <a:ln w="76200" cap="flat">
            <a:solidFill>
              <a:srgbClr val="ED874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88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98;p2"/>
          <p:cNvSpPr txBox="1">
            <a:spLocks noGrp="1"/>
          </p:cNvSpPr>
          <p:nvPr>
            <p:ph type="sldNum" sz="quarter" idx="2"/>
          </p:nvPr>
        </p:nvSpPr>
        <p:spPr>
          <a:xfrm>
            <a:off x="8134318" y="6414781"/>
            <a:ext cx="181342" cy="2482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3" name="Google Shape;101;p2"/>
          <p:cNvSpPr/>
          <p:nvPr/>
        </p:nvSpPr>
        <p:spPr>
          <a:xfrm>
            <a:off x="89012" y="3352800"/>
            <a:ext cx="2500439" cy="3309259"/>
          </a:xfrm>
          <a:prstGeom prst="roundRect">
            <a:avLst>
              <a:gd name="adj" fmla="val 16667"/>
            </a:avLst>
          </a:prstGeom>
          <a:solidFill>
            <a:srgbClr val="44536A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PUBLIC SERVICE ANNOUNCEMENTS</a:t>
            </a:r>
            <a:endParaRPr sz="1800" dirty="0">
              <a:latin typeface="Cutive"/>
            </a:endParaRPr>
          </a:p>
        </p:txBody>
      </p:sp>
      <p:sp>
        <p:nvSpPr>
          <p:cNvPr id="126" name="Google Shape;104;p2"/>
          <p:cNvSpPr/>
          <p:nvPr/>
        </p:nvSpPr>
        <p:spPr>
          <a:xfrm>
            <a:off x="2613727" y="5073706"/>
            <a:ext cx="2365058" cy="1607244"/>
          </a:xfrm>
          <a:prstGeom prst="roundRect">
            <a:avLst>
              <a:gd name="adj" fmla="val 16667"/>
            </a:avLst>
          </a:prstGeom>
          <a:solidFill>
            <a:srgbClr val="538234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 lang="en-US" b="1" dirty="0">
              <a:solidFill>
                <a:schemeClr val="bg1"/>
              </a:solidFill>
              <a:latin typeface="Cutive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utive"/>
              </a:rPr>
              <a:t>White Literature - 400 pieces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utive"/>
              </a:rPr>
              <a:t>What is Nar-Anon? (50)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utive"/>
              </a:rPr>
              <a:t>Nar-Anon Offers Hope (150) Open Letter (100)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utive"/>
              </a:rPr>
              <a:t>To The Concerned Family (100)</a:t>
            </a: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9" name="Google Shape;107;p2"/>
          <p:cNvSpPr/>
          <p:nvPr/>
        </p:nvSpPr>
        <p:spPr>
          <a:xfrm>
            <a:off x="6878230" y="3389594"/>
            <a:ext cx="2265770" cy="3309259"/>
          </a:xfrm>
          <a:prstGeom prst="roundRect">
            <a:avLst>
              <a:gd name="adj" fmla="val 16667"/>
            </a:avLst>
          </a:prstGeom>
          <a:solidFill>
            <a:srgbClr val="5988AC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OUTREACH LETTERS FOR INDIVIDUALS AND PROFESSIONALS</a:t>
            </a:r>
            <a:endParaRPr sz="1800" dirty="0">
              <a:latin typeface="Cutive"/>
            </a:endParaRPr>
          </a:p>
        </p:txBody>
      </p:sp>
      <p:sp>
        <p:nvSpPr>
          <p:cNvPr id="132" name="Google Shape;110;p2"/>
          <p:cNvSpPr/>
          <p:nvPr/>
        </p:nvSpPr>
        <p:spPr>
          <a:xfrm>
            <a:off x="2848396" y="3429000"/>
            <a:ext cx="2008698" cy="1578430"/>
          </a:xfrm>
          <a:prstGeom prst="roundRect">
            <a:avLst>
              <a:gd name="adj" fmla="val 16667"/>
            </a:avLst>
          </a:prstGeom>
          <a:solidFill>
            <a:srgbClr val="5988AC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113;p2"/>
          <p:cNvSpPr/>
          <p:nvPr/>
        </p:nvSpPr>
        <p:spPr>
          <a:xfrm>
            <a:off x="5082128" y="3389594"/>
            <a:ext cx="1692759" cy="329135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CHECKLIST FOR AN OUTREACH BOOTH</a:t>
            </a:r>
            <a:endParaRPr sz="1800" dirty="0">
              <a:latin typeface="Cutive"/>
            </a:endParaRPr>
          </a:p>
        </p:txBody>
      </p:sp>
      <p:sp>
        <p:nvSpPr>
          <p:cNvPr id="141" name="Google Shape;118;p2"/>
          <p:cNvSpPr/>
          <p:nvPr/>
        </p:nvSpPr>
        <p:spPr>
          <a:xfrm>
            <a:off x="-1" y="2186151"/>
            <a:ext cx="683175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Google Shape;119;p2"/>
          <p:cNvSpPr/>
          <p:nvPr/>
        </p:nvSpPr>
        <p:spPr>
          <a:xfrm>
            <a:off x="2077103" y="2201915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Google Shape;120;p2"/>
          <p:cNvSpPr/>
          <p:nvPr/>
        </p:nvSpPr>
        <p:spPr>
          <a:xfrm>
            <a:off x="4173920" y="2165130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Google Shape;121;p2"/>
          <p:cNvSpPr/>
          <p:nvPr/>
        </p:nvSpPr>
        <p:spPr>
          <a:xfrm>
            <a:off x="6365326" y="2128343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Google Shape;122;p2"/>
          <p:cNvSpPr/>
          <p:nvPr/>
        </p:nvSpPr>
        <p:spPr>
          <a:xfrm>
            <a:off x="8487423" y="2123088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6" name="Google Shape;123;p2" descr="Google Shape;12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807" y="1046486"/>
            <a:ext cx="1785968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oogle Shape;124;p2" descr="Google Shape;124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4814" y="1003318"/>
            <a:ext cx="1785967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oogle Shape;125;p2" descr="Google Shape;125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22951" y="1003319"/>
            <a:ext cx="1785968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oogle Shape;126;p2" descr="Google Shape;126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7589" y="1025091"/>
            <a:ext cx="1785967" cy="231153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Google Shape;432;p13">
            <a:extLst>
              <a:ext uri="{FF2B5EF4-FFF2-40B4-BE49-F238E27FC236}">
                <a16:creationId xmlns:a16="http://schemas.microsoft.com/office/drawing/2014/main" id="{9E0AD86F-0AB1-42F4-980E-58837069BBFF}"/>
              </a:ext>
            </a:extLst>
          </p:cNvPr>
          <p:cNvSpPr/>
          <p:nvPr/>
        </p:nvSpPr>
        <p:spPr>
          <a:xfrm>
            <a:off x="147925" y="215287"/>
            <a:ext cx="8823779" cy="930167"/>
          </a:xfrm>
          <a:prstGeom prst="rect">
            <a:avLst/>
          </a:prstGeom>
          <a:solidFill>
            <a:srgbClr val="C55A11"/>
          </a:solidFill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r>
              <a:rPr lang="en-US" sz="4400" dirty="0">
                <a:solidFill>
                  <a:schemeClr val="bg1"/>
                </a:solidFill>
                <a:latin typeface="Cutive"/>
              </a:rPr>
              <a:t>        RESOURCES &amp; TOOLS</a:t>
            </a:r>
          </a:p>
        </p:txBody>
      </p:sp>
      <p:pic>
        <p:nvPicPr>
          <p:cNvPr id="30" name="Google Shape;423;p12" descr="Google Shape;423;p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328" y="3564701"/>
            <a:ext cx="1658013" cy="12154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40498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5988AC"/>
            </a:gs>
            <a:gs pos="100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86DA01-CAE9-4D52-929F-46A967B2CB58}"/>
              </a:ext>
            </a:extLst>
          </p:cNvPr>
          <p:cNvSpPr/>
          <p:nvPr/>
        </p:nvSpPr>
        <p:spPr>
          <a:xfrm>
            <a:off x="386852" y="155894"/>
            <a:ext cx="8549576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52" name="Google Shape;380;p11"/>
          <p:cNvSpPr txBox="1"/>
          <p:nvPr/>
        </p:nvSpPr>
        <p:spPr>
          <a:xfrm>
            <a:off x="464891" y="155894"/>
            <a:ext cx="8326411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4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sz="3600" dirty="0"/>
              <a:t>SUGGESTED TALKING POINTS</a:t>
            </a:r>
            <a:endParaRPr sz="3600" dirty="0"/>
          </a:p>
        </p:txBody>
      </p:sp>
      <p:sp useBgFill="1">
        <p:nvSpPr>
          <p:cNvPr id="353" name="Google Shape;381;p11"/>
          <p:cNvSpPr txBox="1"/>
          <p:nvPr/>
        </p:nvSpPr>
        <p:spPr>
          <a:xfrm>
            <a:off x="-5818" y="1104453"/>
            <a:ext cx="8132496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What is Nar-Anon?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55" name="Google Shape;384;p11"/>
          <p:cNvSpPr txBox="1"/>
          <p:nvPr/>
        </p:nvSpPr>
        <p:spPr>
          <a:xfrm>
            <a:off x="-226577" y="1575238"/>
            <a:ext cx="8574014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2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How did you discover Nar-Anon?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58" name="Google Shape;387;p11"/>
          <p:cNvSpPr txBox="1"/>
          <p:nvPr/>
        </p:nvSpPr>
        <p:spPr>
          <a:xfrm>
            <a:off x="-226577" y="2123760"/>
            <a:ext cx="8094317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3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How did you feel at your first meeting?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78" name="Google Shape;408;p11"/>
          <p:cNvSpPr txBox="1">
            <a:spLocks noGrp="1"/>
          </p:cNvSpPr>
          <p:nvPr>
            <p:ph type="sldNum" sz="quarter" idx="2"/>
          </p:nvPr>
        </p:nvSpPr>
        <p:spPr>
          <a:xfrm>
            <a:off x="5600171" y="6400436"/>
            <a:ext cx="2915179" cy="2769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r>
              <a:rPr lang="en-US" sz="1000" dirty="0"/>
              <a:t>O-439aFR  APPROVED FOR FELLOWSHIP REVIEW      </a:t>
            </a:r>
            <a:fld id="{86CB4B4D-7CA3-9044-876B-883B54F8677D}" type="slidenum">
              <a:rPr sz="1200" smtClean="0"/>
              <a:t>11</a:t>
            </a:fld>
            <a:endParaRPr dirty="0"/>
          </a:p>
        </p:txBody>
      </p:sp>
      <p:sp>
        <p:nvSpPr>
          <p:cNvPr id="379" name="Google Shape;409;p11"/>
          <p:cNvSpPr txBox="1"/>
          <p:nvPr/>
        </p:nvSpPr>
        <p:spPr>
          <a:xfrm>
            <a:off x="-226576" y="2613210"/>
            <a:ext cx="8665412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How has Nar-Anon been helpful?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81" name="Google Shape;411;p11"/>
          <p:cNvSpPr txBox="1"/>
          <p:nvPr/>
        </p:nvSpPr>
        <p:spPr>
          <a:xfrm>
            <a:off x="-226577" y="3611909"/>
            <a:ext cx="9736337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Why focus on yourself when a loved one is suffering?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84" name="Google Shape;414;p11"/>
          <p:cNvSpPr txBox="1"/>
          <p:nvPr/>
        </p:nvSpPr>
        <p:spPr>
          <a:xfrm>
            <a:off x="-226577" y="3107395"/>
            <a:ext cx="7313085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What tools do you use to cope?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8980E-D7A0-4EC9-B235-4F70B8ED11D3}"/>
              </a:ext>
            </a:extLst>
          </p:cNvPr>
          <p:cNvSpPr txBox="1"/>
          <p:nvPr/>
        </p:nvSpPr>
        <p:spPr>
          <a:xfrm>
            <a:off x="258945" y="4162913"/>
            <a:ext cx="538300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7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. How do you let go of control?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FE2D6-AFF7-4C77-8C25-E8934D15BD8C}"/>
              </a:ext>
            </a:extLst>
          </p:cNvPr>
          <p:cNvSpPr txBox="1"/>
          <p:nvPr/>
        </p:nvSpPr>
        <p:spPr>
          <a:xfrm>
            <a:off x="258945" y="4738170"/>
            <a:ext cx="80884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8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. Give an example of enabling behavior.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EC8D3-9541-4FC6-A31D-60C0016EBF8D}"/>
              </a:ext>
            </a:extLst>
          </p:cNvPr>
          <p:cNvSpPr txBox="1"/>
          <p:nvPr/>
        </p:nvSpPr>
        <p:spPr>
          <a:xfrm>
            <a:off x="258945" y="5295754"/>
            <a:ext cx="817989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9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. Give an example of denial of addiction.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33583-3202-4F83-AAC5-18B1B56A35DB}"/>
              </a:ext>
            </a:extLst>
          </p:cNvPr>
          <p:cNvSpPr txBox="1"/>
          <p:nvPr/>
        </p:nvSpPr>
        <p:spPr>
          <a:xfrm>
            <a:off x="14618" y="5815663"/>
            <a:ext cx="596573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10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. How did you come out of denial?</a:t>
            </a:r>
          </a:p>
        </p:txBody>
      </p:sp>
    </p:spTree>
    <p:extLst>
      <p:ext uri="{BB962C8B-B14F-4D97-AF65-F5344CB8AC3E}">
        <p14:creationId xmlns:p14="http://schemas.microsoft.com/office/powerpoint/2010/main" val="16358010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86DA01-CAE9-4D52-929F-46A967B2CB58}"/>
              </a:ext>
            </a:extLst>
          </p:cNvPr>
          <p:cNvSpPr/>
          <p:nvPr/>
        </p:nvSpPr>
        <p:spPr>
          <a:xfrm>
            <a:off x="71632" y="204428"/>
            <a:ext cx="852285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52" name="Google Shape;380;p11"/>
          <p:cNvSpPr txBox="1"/>
          <p:nvPr/>
        </p:nvSpPr>
        <p:spPr>
          <a:xfrm>
            <a:off x="239696" y="369262"/>
            <a:ext cx="8438835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4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sz="2600" dirty="0"/>
              <a:t>GUIDELINES FOR CONTACTING PROFESSIONALS</a:t>
            </a:r>
            <a:endParaRPr sz="2600" dirty="0"/>
          </a:p>
        </p:txBody>
      </p:sp>
      <p:sp>
        <p:nvSpPr>
          <p:cNvPr id="353" name="Google Shape;381;p11"/>
          <p:cNvSpPr txBox="1"/>
          <p:nvPr/>
        </p:nvSpPr>
        <p:spPr>
          <a:xfrm>
            <a:off x="-7509" y="1098205"/>
            <a:ext cx="8840938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78" name="Google Shape;408;p11"/>
          <p:cNvSpPr txBox="1">
            <a:spLocks noGrp="1"/>
          </p:cNvSpPr>
          <p:nvPr>
            <p:ph type="sldNum" sz="quarter" idx="2"/>
          </p:nvPr>
        </p:nvSpPr>
        <p:spPr>
          <a:xfrm>
            <a:off x="5600171" y="6400436"/>
            <a:ext cx="2915179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r>
              <a:rPr lang="en-US" sz="1000" dirty="0"/>
              <a:t>O-439aFR  APPROVED FOR FELLOWSHIP REVIEW      </a:t>
            </a:r>
            <a:fld id="{86CB4B4D-7CA3-9044-876B-883B54F8677D}" type="slidenum">
              <a:rPr sz="1200" smtClean="0"/>
              <a:t>12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33583-3202-4F83-AAC5-18B1B56A35DB}"/>
              </a:ext>
            </a:extLst>
          </p:cNvPr>
          <p:cNvSpPr txBox="1"/>
          <p:nvPr/>
        </p:nvSpPr>
        <p:spPr>
          <a:xfrm>
            <a:off x="185354" y="2012605"/>
            <a:ext cx="53002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WHAT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–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 Nar-Anon – tell what it 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7713F-C15F-4C31-BBC6-9D58306E0950}"/>
              </a:ext>
            </a:extLst>
          </p:cNvPr>
          <p:cNvSpPr txBox="1"/>
          <p:nvPr/>
        </p:nvSpPr>
        <p:spPr>
          <a:xfrm>
            <a:off x="176322" y="1133155"/>
            <a:ext cx="920621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WHO 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– Give your first name (last name if you are comfortable)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D2117-1EE2-4221-9F46-181B230CE716}"/>
              </a:ext>
            </a:extLst>
          </p:cNvPr>
          <p:cNvSpPr txBox="1"/>
          <p:nvPr/>
        </p:nvSpPr>
        <p:spPr>
          <a:xfrm>
            <a:off x="185354" y="2402039"/>
            <a:ext cx="8493177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>
                <a:solidFill>
                  <a:schemeClr val="bg1"/>
                </a:solidFill>
                <a:latin typeface="Cutive"/>
              </a:rPr>
              <a:t>WHY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 – Give reason for the call - i.e. drop off literature, schedule a presentation, ask for an audio/video PSA broadcast, etc.  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utive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779E7-2DB8-4434-B051-3EA124282014}"/>
              </a:ext>
            </a:extLst>
          </p:cNvPr>
          <p:cNvSpPr txBox="1"/>
          <p:nvPr/>
        </p:nvSpPr>
        <p:spPr>
          <a:xfrm>
            <a:off x="212536" y="3656594"/>
            <a:ext cx="8338279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WHEN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Confirm a time to drop off literature, make a presentation or schedule broadcast audio/video PSA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4C084-EC35-434E-B32A-BC461D952901}"/>
              </a:ext>
            </a:extLst>
          </p:cNvPr>
          <p:cNvSpPr txBox="1"/>
          <p:nvPr/>
        </p:nvSpPr>
        <p:spPr>
          <a:xfrm>
            <a:off x="212524" y="4525734"/>
            <a:ext cx="8493177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WHERE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Confirm location of literature drop off, presentation or audio/video file transfer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882F3-47AD-462A-B7EA-081B193484FD}"/>
              </a:ext>
            </a:extLst>
          </p:cNvPr>
          <p:cNvSpPr txBox="1"/>
          <p:nvPr/>
        </p:nvSpPr>
        <p:spPr>
          <a:xfrm>
            <a:off x="212524" y="5422807"/>
            <a:ext cx="827565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HOW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C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larify how the literature drop off, presentation or file transfer happens</a:t>
            </a:r>
          </a:p>
        </p:txBody>
      </p:sp>
    </p:spTree>
    <p:extLst>
      <p:ext uri="{BB962C8B-B14F-4D97-AF65-F5344CB8AC3E}">
        <p14:creationId xmlns:p14="http://schemas.microsoft.com/office/powerpoint/2010/main" val="20675839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86DA01-CAE9-4D52-929F-46A967B2CB58}"/>
              </a:ext>
            </a:extLst>
          </p:cNvPr>
          <p:cNvSpPr/>
          <p:nvPr/>
        </p:nvSpPr>
        <p:spPr>
          <a:xfrm>
            <a:off x="243807" y="241226"/>
            <a:ext cx="8373876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52" name="Google Shape;380;p11"/>
          <p:cNvSpPr txBox="1"/>
          <p:nvPr/>
        </p:nvSpPr>
        <p:spPr>
          <a:xfrm>
            <a:off x="378823" y="377349"/>
            <a:ext cx="8136527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4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sz="3600" dirty="0"/>
              <a:t>OUTREACH PLAN OUTLINE</a:t>
            </a:r>
            <a:endParaRPr sz="3600" dirty="0"/>
          </a:p>
        </p:txBody>
      </p:sp>
      <p:sp>
        <p:nvSpPr>
          <p:cNvPr id="353" name="Google Shape;381;p11"/>
          <p:cNvSpPr txBox="1"/>
          <p:nvPr/>
        </p:nvSpPr>
        <p:spPr>
          <a:xfrm>
            <a:off x="-7509" y="1098205"/>
            <a:ext cx="8840938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78" name="Google Shape;408;p11"/>
          <p:cNvSpPr txBox="1">
            <a:spLocks noGrp="1"/>
          </p:cNvSpPr>
          <p:nvPr>
            <p:ph type="sldNum" sz="quarter" idx="2"/>
          </p:nvPr>
        </p:nvSpPr>
        <p:spPr>
          <a:xfrm>
            <a:off x="5600171" y="6400436"/>
            <a:ext cx="2915179" cy="2769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r>
              <a:rPr lang="en-US" sz="1000" dirty="0"/>
              <a:t>O-439aFR  APPROVED FOR FELLOWSHIP REVIEW      </a:t>
            </a:r>
            <a:fld id="{86CB4B4D-7CA3-9044-876B-883B54F8677D}" type="slidenum">
              <a:rPr sz="1200" smtClean="0"/>
              <a:t>13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33583-3202-4F83-AAC5-18B1B56A35DB}"/>
              </a:ext>
            </a:extLst>
          </p:cNvPr>
          <p:cNvSpPr txBox="1"/>
          <p:nvPr/>
        </p:nvSpPr>
        <p:spPr>
          <a:xfrm>
            <a:off x="283563" y="1438939"/>
            <a:ext cx="8338292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WHAT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–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d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efine the </a:t>
            </a:r>
            <a:r>
              <a:rPr kumimoji="0" lang="en-US" sz="2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specific outreach event</a:t>
            </a:r>
            <a:r>
              <a:rPr kumimoji="0" lang="en-US" sz="26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(town hall meeting, facility visit, etc.)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utive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D2117-1EE2-4221-9F46-181B230CE716}"/>
              </a:ext>
            </a:extLst>
          </p:cNvPr>
          <p:cNvSpPr txBox="1"/>
          <p:nvPr/>
        </p:nvSpPr>
        <p:spPr>
          <a:xfrm>
            <a:off x="277672" y="3954953"/>
            <a:ext cx="8493177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>
                <a:solidFill>
                  <a:schemeClr val="bg1"/>
                </a:solidFill>
                <a:latin typeface="Cutive"/>
              </a:rPr>
              <a:t>WHO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 – </a:t>
            </a:r>
            <a:r>
              <a:rPr lang="en-US" sz="2600" b="1" i="1" dirty="0">
                <a:solidFill>
                  <a:schemeClr val="bg1"/>
                </a:solidFill>
                <a:latin typeface="Cutive"/>
              </a:rPr>
              <a:t>Target audience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(who will receive the message)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             </a:t>
            </a:r>
            <a:r>
              <a:rPr kumimoji="0" lang="en-US" sz="2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Nar-Anon team 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( who will give the message)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779E7-2DB8-4434-B051-3EA124282014}"/>
              </a:ext>
            </a:extLst>
          </p:cNvPr>
          <p:cNvSpPr txBox="1"/>
          <p:nvPr/>
        </p:nvSpPr>
        <p:spPr>
          <a:xfrm>
            <a:off x="279404" y="2512631"/>
            <a:ext cx="833827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WHEN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s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pecific </a:t>
            </a:r>
            <a:r>
              <a:rPr kumimoji="0" lang="en-US" sz="2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date and time 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for the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4C084-EC35-434E-B32A-BC461D952901}"/>
              </a:ext>
            </a:extLst>
          </p:cNvPr>
          <p:cNvSpPr txBox="1"/>
          <p:nvPr/>
        </p:nvSpPr>
        <p:spPr>
          <a:xfrm>
            <a:off x="299054" y="3224739"/>
            <a:ext cx="849317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WHERE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</a:t>
            </a:r>
            <a:r>
              <a:rPr lang="en-US" sz="2600" dirty="0">
                <a:solidFill>
                  <a:schemeClr val="bg1"/>
                </a:solidFill>
                <a:latin typeface="Cutive"/>
              </a:rPr>
              <a:t>e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vent </a:t>
            </a:r>
            <a:r>
              <a:rPr kumimoji="0" lang="en-US" sz="2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location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with </a:t>
            </a:r>
            <a:r>
              <a:rPr kumimoji="0" lang="en-US" sz="2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directions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882F3-47AD-462A-B7EA-081B193484FD}"/>
              </a:ext>
            </a:extLst>
          </p:cNvPr>
          <p:cNvSpPr txBox="1"/>
          <p:nvPr/>
        </p:nvSpPr>
        <p:spPr>
          <a:xfrm>
            <a:off x="310717" y="4940534"/>
            <a:ext cx="8275654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HOW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 – how will we participate in the event (display,    literature, signage, handouts, etc.)</a:t>
            </a:r>
          </a:p>
        </p:txBody>
      </p:sp>
    </p:spTree>
    <p:extLst>
      <p:ext uri="{BB962C8B-B14F-4D97-AF65-F5344CB8AC3E}">
        <p14:creationId xmlns:p14="http://schemas.microsoft.com/office/powerpoint/2010/main" val="15114808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5988AC"/>
            </a:gs>
            <a:gs pos="99500">
              <a:srgbClr val="A8C2D0"/>
            </a:gs>
            <a:gs pos="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89;p1"/>
          <p:cNvSpPr txBox="1"/>
          <p:nvPr/>
        </p:nvSpPr>
        <p:spPr>
          <a:xfrm>
            <a:off x="599042" y="309038"/>
            <a:ext cx="7825637" cy="132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>
              <a:defRPr sz="4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solidFill>
                  <a:srgbClr val="ED8741"/>
                </a:solidFill>
                <a:latin typeface="Cutive"/>
              </a:rPr>
              <a:t>WS </a:t>
            </a:r>
            <a:r>
              <a:rPr lang="en-US" b="1" dirty="0">
                <a:solidFill>
                  <a:srgbClr val="ED8741"/>
                </a:solidFill>
                <a:latin typeface="Cutive"/>
              </a:rPr>
              <a:t>Website </a:t>
            </a:r>
            <a:r>
              <a:rPr b="1" dirty="0">
                <a:solidFill>
                  <a:srgbClr val="ED8741"/>
                </a:solidFill>
                <a:latin typeface="Cutive"/>
              </a:rPr>
              <a:t>Outreach</a:t>
            </a:r>
            <a:r>
              <a:rPr lang="en-US" b="1" dirty="0">
                <a:solidFill>
                  <a:srgbClr val="ED8741"/>
                </a:solidFill>
                <a:latin typeface="Cutive"/>
              </a:rPr>
              <a:t> Page</a:t>
            </a:r>
          </a:p>
          <a:p>
            <a:pPr algn="ctr">
              <a:defRPr sz="4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latin typeface="Cutive"/>
                <a:hlinkClick r:id="rId3"/>
              </a:rPr>
              <a:t>http//:www.nar-anon.org/outreach</a:t>
            </a:r>
            <a:endParaRPr dirty="0">
              <a:latin typeface="Cutive"/>
            </a:endParaRPr>
          </a:p>
        </p:txBody>
      </p:sp>
      <p:pic>
        <p:nvPicPr>
          <p:cNvPr id="117" name="Google Shape;90;p1" descr="Google Shape;90;p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3504" y="2319729"/>
            <a:ext cx="2068848" cy="2677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91;p1"/>
          <p:cNvSpPr txBox="1"/>
          <p:nvPr/>
        </p:nvSpPr>
        <p:spPr>
          <a:xfrm>
            <a:off x="3251410" y="1495415"/>
            <a:ext cx="5735836" cy="520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6000" dirty="0">
              <a:latin typeface="Cutive"/>
            </a:endParaRP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6000" dirty="0">
                <a:latin typeface="Cutive"/>
              </a:rPr>
              <a:t>Got A Question?</a:t>
            </a: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2000" dirty="0">
              <a:latin typeface="Cutive"/>
            </a:endParaRP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200" dirty="0">
                <a:latin typeface="Cutive"/>
              </a:rPr>
              <a:t>Email </a:t>
            </a:r>
            <a:r>
              <a:rPr lang="en-US" sz="3200" dirty="0">
                <a:solidFill>
                  <a:schemeClr val="bg1"/>
                </a:solidFill>
                <a:latin typeface="Cutive"/>
                <a:hlinkClick r:id="rId5"/>
              </a:rPr>
              <a:t>outreach@nar-anon.org</a:t>
            </a:r>
            <a:endParaRPr lang="en-US" sz="3200" dirty="0">
              <a:solidFill>
                <a:schemeClr val="bg1"/>
              </a:solidFill>
              <a:latin typeface="Cutive"/>
            </a:endParaRP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4000" b="1" dirty="0">
              <a:latin typeface="Cutive"/>
            </a:endParaRP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4000" b="1" dirty="0">
              <a:latin typeface="Cutive"/>
            </a:endParaRP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b="1" dirty="0">
                <a:latin typeface="Cutive"/>
              </a:rPr>
              <a:t>We Want To Connect</a:t>
            </a:r>
          </a:p>
          <a:p>
            <a:pPr algn="ctr">
              <a:defRPr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b="1" dirty="0">
                <a:latin typeface="Cutive"/>
              </a:rPr>
              <a:t>With You!</a:t>
            </a:r>
            <a:endParaRPr sz="4000" b="1" dirty="0">
              <a:latin typeface="Cutive"/>
            </a:endParaRPr>
          </a:p>
        </p:txBody>
      </p:sp>
      <p:sp>
        <p:nvSpPr>
          <p:cNvPr id="119" name="Google Shape;92;p1"/>
          <p:cNvSpPr txBox="1">
            <a:spLocks noGrp="1"/>
          </p:cNvSpPr>
          <p:nvPr>
            <p:ph type="sldNum" sz="quarter" idx="2"/>
          </p:nvPr>
        </p:nvSpPr>
        <p:spPr>
          <a:xfrm>
            <a:off x="5066580" y="6548534"/>
            <a:ext cx="3460200" cy="2769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14</a:t>
            </a:fld>
            <a:endParaRPr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77A4D5E-EBEE-48D2-9CA0-769B2E4BCA5A}"/>
              </a:ext>
            </a:extLst>
          </p:cNvPr>
          <p:cNvCxnSpPr>
            <a:cxnSpLocks/>
          </p:cNvCxnSpPr>
          <p:nvPr/>
        </p:nvCxnSpPr>
        <p:spPr>
          <a:xfrm>
            <a:off x="399097" y="1861812"/>
            <a:ext cx="8442878" cy="3379813"/>
          </a:xfrm>
          <a:prstGeom prst="bentConnector3">
            <a:avLst>
              <a:gd name="adj1" fmla="val 33281"/>
            </a:avLst>
          </a:prstGeom>
          <a:noFill/>
          <a:ln w="76200" cap="flat">
            <a:solidFill>
              <a:srgbClr val="ED874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30988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5988AC"/>
            </a:gs>
            <a:gs pos="99500">
              <a:srgbClr val="A8C2D0"/>
            </a:gs>
            <a:gs pos="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2;p1"/>
          <p:cNvSpPr txBox="1">
            <a:spLocks noGrp="1"/>
          </p:cNvSpPr>
          <p:nvPr>
            <p:ph type="sldNum" sz="quarter" idx="2"/>
          </p:nvPr>
        </p:nvSpPr>
        <p:spPr>
          <a:xfrm>
            <a:off x="5078010" y="6400436"/>
            <a:ext cx="3460200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15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99146-4550-BCE5-5536-D87D4C590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300658"/>
            <a:ext cx="4823792" cy="2713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A62A4-5A77-33EA-5CA9-3EA720007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2" y="2298490"/>
            <a:ext cx="4823792" cy="2713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FD891-5D2D-FD60-C3FC-806894553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48" y="795509"/>
            <a:ext cx="1610553" cy="337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BD292-F739-FCC4-C29F-283A2DB77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2492066"/>
            <a:ext cx="1610553" cy="3354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1B3D7-DB55-031F-93C4-3122EF756D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4910739"/>
            <a:ext cx="4823792" cy="18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41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5988AC"/>
            </a:gs>
            <a:gs pos="99500">
              <a:srgbClr val="A8C2D0"/>
            </a:gs>
            <a:gs pos="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2;p1"/>
          <p:cNvSpPr txBox="1">
            <a:spLocks noGrp="1"/>
          </p:cNvSpPr>
          <p:nvPr>
            <p:ph type="sldNum" sz="quarter" idx="2"/>
          </p:nvPr>
        </p:nvSpPr>
        <p:spPr>
          <a:xfrm>
            <a:off x="5055150" y="6400436"/>
            <a:ext cx="3460200" cy="2769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16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3D7B-678C-82D5-5EB7-E8AC9CB6B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254822"/>
            <a:ext cx="4863652" cy="273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B0DBB-447F-4455-7104-344F6CDF0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76" y="3398965"/>
            <a:ext cx="4863652" cy="2735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EA71B0-8AAC-3F7E-CD83-26857D0BF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7" y="3429000"/>
            <a:ext cx="1176263" cy="2735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823-95E9-6A49-987E-AAD4D46C1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72" y="372258"/>
            <a:ext cx="1164880" cy="2735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1EE9B-DF3C-0EC5-3AB4-C22CBC853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53" y="372258"/>
            <a:ext cx="1142487" cy="2727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A0374C-D796-285A-987F-E074A17C7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8" y="3429000"/>
            <a:ext cx="1145534" cy="27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6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5988AC"/>
            </a:gs>
            <a:gs pos="99500">
              <a:srgbClr val="A8C2D0"/>
            </a:gs>
            <a:gs pos="0">
              <a:schemeClr val="accent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2;p1"/>
          <p:cNvSpPr txBox="1">
            <a:spLocks noGrp="1"/>
          </p:cNvSpPr>
          <p:nvPr>
            <p:ph type="sldNum" sz="quarter" idx="2"/>
          </p:nvPr>
        </p:nvSpPr>
        <p:spPr>
          <a:xfrm>
            <a:off x="5055150" y="6400436"/>
            <a:ext cx="3460200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17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F3FEB-35C7-393F-CB52-BF5DDDC3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55" y="2370420"/>
            <a:ext cx="1283595" cy="295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FA655-57AF-B939-BDF7-6EE432A2A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19" y="831850"/>
            <a:ext cx="1283595" cy="3017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735A6-82E9-5B06-9246-9DB94D54B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" y="391701"/>
            <a:ext cx="4820547" cy="25558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F48118-0BDE-2809-0052-CF619FD6B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9" y="2936837"/>
            <a:ext cx="4820547" cy="2229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0191" y="6012382"/>
            <a:ext cx="3544312" cy="5265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191" y="5648241"/>
            <a:ext cx="346339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6023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98;p2"/>
          <p:cNvSpPr txBox="1">
            <a:spLocks noGrp="1"/>
          </p:cNvSpPr>
          <p:nvPr>
            <p:ph type="sldNum" sz="quarter" idx="2"/>
          </p:nvPr>
        </p:nvSpPr>
        <p:spPr>
          <a:xfrm>
            <a:off x="8134318" y="6414781"/>
            <a:ext cx="181342" cy="2482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2" name="Google Shape;99;p2"/>
          <p:cNvSpPr/>
          <p:nvPr/>
        </p:nvSpPr>
        <p:spPr>
          <a:xfrm>
            <a:off x="320969" y="351411"/>
            <a:ext cx="8502062" cy="580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93" y="17620"/>
                </a:moveTo>
                <a:cubicBezTo>
                  <a:pt x="21312" y="17620"/>
                  <a:pt x="21328" y="17808"/>
                  <a:pt x="21341" y="18182"/>
                </a:cubicBezTo>
                <a:cubicBezTo>
                  <a:pt x="21354" y="18557"/>
                  <a:pt x="21360" y="19008"/>
                  <a:pt x="21360" y="19534"/>
                </a:cubicBezTo>
                <a:cubicBezTo>
                  <a:pt x="21360" y="20061"/>
                  <a:pt x="21354" y="20511"/>
                  <a:pt x="21341" y="20886"/>
                </a:cubicBezTo>
                <a:cubicBezTo>
                  <a:pt x="21328" y="21261"/>
                  <a:pt x="21312" y="21448"/>
                  <a:pt x="21293" y="21448"/>
                </a:cubicBezTo>
                <a:cubicBezTo>
                  <a:pt x="21274" y="21448"/>
                  <a:pt x="21258" y="21261"/>
                  <a:pt x="21244" y="20886"/>
                </a:cubicBezTo>
                <a:cubicBezTo>
                  <a:pt x="21231" y="20511"/>
                  <a:pt x="21224" y="20061"/>
                  <a:pt x="21224" y="19534"/>
                </a:cubicBezTo>
                <a:cubicBezTo>
                  <a:pt x="21224" y="19008"/>
                  <a:pt x="21231" y="18557"/>
                  <a:pt x="21244" y="18182"/>
                </a:cubicBezTo>
                <a:cubicBezTo>
                  <a:pt x="21258" y="17808"/>
                  <a:pt x="21274" y="17620"/>
                  <a:pt x="21293" y="17620"/>
                </a:cubicBezTo>
                <a:close/>
                <a:moveTo>
                  <a:pt x="18717" y="2916"/>
                </a:moveTo>
                <a:lnTo>
                  <a:pt x="18617" y="11301"/>
                </a:lnTo>
                <a:cubicBezTo>
                  <a:pt x="18615" y="11423"/>
                  <a:pt x="18615" y="11494"/>
                  <a:pt x="18615" y="11514"/>
                </a:cubicBezTo>
                <a:cubicBezTo>
                  <a:pt x="18615" y="11696"/>
                  <a:pt x="18620" y="11787"/>
                  <a:pt x="18631" y="11787"/>
                </a:cubicBezTo>
                <a:lnTo>
                  <a:pt x="18804" y="11787"/>
                </a:lnTo>
                <a:cubicBezTo>
                  <a:pt x="18813" y="11787"/>
                  <a:pt x="18817" y="11706"/>
                  <a:pt x="18817" y="11544"/>
                </a:cubicBezTo>
                <a:cubicBezTo>
                  <a:pt x="18817" y="11504"/>
                  <a:pt x="18817" y="11423"/>
                  <a:pt x="18815" y="11301"/>
                </a:cubicBezTo>
                <a:close/>
                <a:moveTo>
                  <a:pt x="2262" y="2916"/>
                </a:moveTo>
                <a:lnTo>
                  <a:pt x="2162" y="11301"/>
                </a:lnTo>
                <a:cubicBezTo>
                  <a:pt x="2160" y="11423"/>
                  <a:pt x="2160" y="11494"/>
                  <a:pt x="2160" y="11514"/>
                </a:cubicBezTo>
                <a:cubicBezTo>
                  <a:pt x="2160" y="11696"/>
                  <a:pt x="2165" y="11787"/>
                  <a:pt x="2176" y="11787"/>
                </a:cubicBezTo>
                <a:lnTo>
                  <a:pt x="2349" y="11787"/>
                </a:lnTo>
                <a:cubicBezTo>
                  <a:pt x="2358" y="11787"/>
                  <a:pt x="2362" y="11706"/>
                  <a:pt x="2362" y="11544"/>
                </a:cubicBezTo>
                <a:cubicBezTo>
                  <a:pt x="2362" y="11504"/>
                  <a:pt x="2361" y="11423"/>
                  <a:pt x="2360" y="11301"/>
                </a:cubicBezTo>
                <a:close/>
                <a:moveTo>
                  <a:pt x="10262" y="2491"/>
                </a:moveTo>
                <a:cubicBezTo>
                  <a:pt x="10175" y="2491"/>
                  <a:pt x="10126" y="2704"/>
                  <a:pt x="10116" y="3129"/>
                </a:cubicBezTo>
                <a:cubicBezTo>
                  <a:pt x="10111" y="3332"/>
                  <a:pt x="10108" y="3889"/>
                  <a:pt x="10108" y="4800"/>
                </a:cubicBezTo>
                <a:lnTo>
                  <a:pt x="10108" y="9296"/>
                </a:lnTo>
                <a:cubicBezTo>
                  <a:pt x="10108" y="9843"/>
                  <a:pt x="10122" y="10157"/>
                  <a:pt x="10149" y="10238"/>
                </a:cubicBezTo>
                <a:cubicBezTo>
                  <a:pt x="10147" y="10238"/>
                  <a:pt x="10168" y="10238"/>
                  <a:pt x="10213" y="10238"/>
                </a:cubicBezTo>
                <a:cubicBezTo>
                  <a:pt x="10264" y="10238"/>
                  <a:pt x="10307" y="10127"/>
                  <a:pt x="10341" y="9904"/>
                </a:cubicBezTo>
                <a:cubicBezTo>
                  <a:pt x="10406" y="9478"/>
                  <a:pt x="10438" y="8294"/>
                  <a:pt x="10438" y="6349"/>
                </a:cubicBezTo>
                <a:cubicBezTo>
                  <a:pt x="10438" y="3777"/>
                  <a:pt x="10379" y="2491"/>
                  <a:pt x="10262" y="2491"/>
                </a:cubicBezTo>
                <a:close/>
                <a:moveTo>
                  <a:pt x="7987" y="2491"/>
                </a:moveTo>
                <a:cubicBezTo>
                  <a:pt x="7900" y="2491"/>
                  <a:pt x="7851" y="2704"/>
                  <a:pt x="7841" y="3129"/>
                </a:cubicBezTo>
                <a:cubicBezTo>
                  <a:pt x="7836" y="3332"/>
                  <a:pt x="7833" y="3889"/>
                  <a:pt x="7833" y="4800"/>
                </a:cubicBezTo>
                <a:lnTo>
                  <a:pt x="7833" y="9296"/>
                </a:lnTo>
                <a:cubicBezTo>
                  <a:pt x="7833" y="9843"/>
                  <a:pt x="7847" y="10157"/>
                  <a:pt x="7875" y="10238"/>
                </a:cubicBezTo>
                <a:cubicBezTo>
                  <a:pt x="7873" y="10238"/>
                  <a:pt x="7894" y="10238"/>
                  <a:pt x="7938" y="10238"/>
                </a:cubicBezTo>
                <a:cubicBezTo>
                  <a:pt x="7989" y="10238"/>
                  <a:pt x="8032" y="10127"/>
                  <a:pt x="8066" y="9904"/>
                </a:cubicBezTo>
                <a:cubicBezTo>
                  <a:pt x="8131" y="9478"/>
                  <a:pt x="8163" y="8294"/>
                  <a:pt x="8163" y="6349"/>
                </a:cubicBezTo>
                <a:cubicBezTo>
                  <a:pt x="8163" y="3777"/>
                  <a:pt x="8105" y="2491"/>
                  <a:pt x="7987" y="2491"/>
                </a:cubicBezTo>
                <a:close/>
                <a:moveTo>
                  <a:pt x="17207" y="2339"/>
                </a:moveTo>
                <a:cubicBezTo>
                  <a:pt x="17147" y="2339"/>
                  <a:pt x="17106" y="2466"/>
                  <a:pt x="17084" y="2719"/>
                </a:cubicBezTo>
                <a:cubicBezTo>
                  <a:pt x="17063" y="2972"/>
                  <a:pt x="17052" y="3473"/>
                  <a:pt x="17051" y="4223"/>
                </a:cubicBezTo>
                <a:lnTo>
                  <a:pt x="17051" y="8689"/>
                </a:lnTo>
                <a:cubicBezTo>
                  <a:pt x="17051" y="9033"/>
                  <a:pt x="17053" y="9251"/>
                  <a:pt x="17058" y="9342"/>
                </a:cubicBezTo>
                <a:cubicBezTo>
                  <a:pt x="17062" y="9433"/>
                  <a:pt x="17070" y="9478"/>
                  <a:pt x="17083" y="9478"/>
                </a:cubicBezTo>
                <a:lnTo>
                  <a:pt x="17185" y="9478"/>
                </a:lnTo>
                <a:cubicBezTo>
                  <a:pt x="17246" y="9478"/>
                  <a:pt x="17292" y="9235"/>
                  <a:pt x="17322" y="8749"/>
                </a:cubicBezTo>
                <a:cubicBezTo>
                  <a:pt x="17359" y="8162"/>
                  <a:pt x="17378" y="7180"/>
                  <a:pt x="17378" y="5803"/>
                </a:cubicBezTo>
                <a:cubicBezTo>
                  <a:pt x="17378" y="3494"/>
                  <a:pt x="17321" y="2339"/>
                  <a:pt x="17207" y="2339"/>
                </a:cubicBezTo>
                <a:close/>
                <a:moveTo>
                  <a:pt x="9464" y="2339"/>
                </a:moveTo>
                <a:cubicBezTo>
                  <a:pt x="9403" y="2339"/>
                  <a:pt x="9362" y="2466"/>
                  <a:pt x="9341" y="2719"/>
                </a:cubicBezTo>
                <a:cubicBezTo>
                  <a:pt x="9319" y="2972"/>
                  <a:pt x="9308" y="3473"/>
                  <a:pt x="9307" y="4223"/>
                </a:cubicBezTo>
                <a:lnTo>
                  <a:pt x="9307" y="8689"/>
                </a:lnTo>
                <a:cubicBezTo>
                  <a:pt x="9307" y="9033"/>
                  <a:pt x="9310" y="9251"/>
                  <a:pt x="9314" y="9342"/>
                </a:cubicBezTo>
                <a:cubicBezTo>
                  <a:pt x="9318" y="9433"/>
                  <a:pt x="9327" y="9478"/>
                  <a:pt x="9339" y="9478"/>
                </a:cubicBezTo>
                <a:lnTo>
                  <a:pt x="9441" y="9478"/>
                </a:lnTo>
                <a:cubicBezTo>
                  <a:pt x="9502" y="9478"/>
                  <a:pt x="9548" y="9235"/>
                  <a:pt x="9579" y="8749"/>
                </a:cubicBezTo>
                <a:cubicBezTo>
                  <a:pt x="9616" y="8162"/>
                  <a:pt x="9634" y="7180"/>
                  <a:pt x="9634" y="5803"/>
                </a:cubicBezTo>
                <a:cubicBezTo>
                  <a:pt x="9634" y="3494"/>
                  <a:pt x="9577" y="2339"/>
                  <a:pt x="9464" y="2339"/>
                </a:cubicBezTo>
                <a:close/>
                <a:moveTo>
                  <a:pt x="14979" y="2187"/>
                </a:moveTo>
                <a:cubicBezTo>
                  <a:pt x="14909" y="2187"/>
                  <a:pt x="14855" y="2937"/>
                  <a:pt x="14816" y="4435"/>
                </a:cubicBezTo>
                <a:cubicBezTo>
                  <a:pt x="14778" y="5934"/>
                  <a:pt x="14759" y="8041"/>
                  <a:pt x="14759" y="10754"/>
                </a:cubicBezTo>
                <a:cubicBezTo>
                  <a:pt x="14759" y="13509"/>
                  <a:pt x="14778" y="15641"/>
                  <a:pt x="14816" y="17149"/>
                </a:cubicBezTo>
                <a:cubicBezTo>
                  <a:pt x="14855" y="18658"/>
                  <a:pt x="14909" y="19413"/>
                  <a:pt x="14978" y="19413"/>
                </a:cubicBezTo>
                <a:cubicBezTo>
                  <a:pt x="15045" y="19413"/>
                  <a:pt x="15099" y="18628"/>
                  <a:pt x="15138" y="17058"/>
                </a:cubicBezTo>
                <a:cubicBezTo>
                  <a:pt x="15178" y="15489"/>
                  <a:pt x="15198" y="13357"/>
                  <a:pt x="15198" y="10663"/>
                </a:cubicBezTo>
                <a:cubicBezTo>
                  <a:pt x="15198" y="7949"/>
                  <a:pt x="15179" y="5858"/>
                  <a:pt x="15141" y="4390"/>
                </a:cubicBezTo>
                <a:cubicBezTo>
                  <a:pt x="15103" y="2922"/>
                  <a:pt x="15049" y="2187"/>
                  <a:pt x="14979" y="2187"/>
                </a:cubicBezTo>
                <a:close/>
                <a:moveTo>
                  <a:pt x="13309" y="2187"/>
                </a:moveTo>
                <a:cubicBezTo>
                  <a:pt x="13239" y="2187"/>
                  <a:pt x="13185" y="2937"/>
                  <a:pt x="13147" y="4435"/>
                </a:cubicBezTo>
                <a:cubicBezTo>
                  <a:pt x="13108" y="5934"/>
                  <a:pt x="13089" y="8041"/>
                  <a:pt x="13089" y="10754"/>
                </a:cubicBezTo>
                <a:cubicBezTo>
                  <a:pt x="13089" y="13509"/>
                  <a:pt x="13108" y="15641"/>
                  <a:pt x="13147" y="17149"/>
                </a:cubicBezTo>
                <a:cubicBezTo>
                  <a:pt x="13185" y="18658"/>
                  <a:pt x="13239" y="19413"/>
                  <a:pt x="13308" y="19413"/>
                </a:cubicBezTo>
                <a:cubicBezTo>
                  <a:pt x="13375" y="19413"/>
                  <a:pt x="13429" y="18628"/>
                  <a:pt x="13469" y="17058"/>
                </a:cubicBezTo>
                <a:cubicBezTo>
                  <a:pt x="13508" y="15489"/>
                  <a:pt x="13528" y="13357"/>
                  <a:pt x="13528" y="10663"/>
                </a:cubicBezTo>
                <a:cubicBezTo>
                  <a:pt x="13528" y="7949"/>
                  <a:pt x="13509" y="5858"/>
                  <a:pt x="13471" y="4390"/>
                </a:cubicBezTo>
                <a:cubicBezTo>
                  <a:pt x="13433" y="2922"/>
                  <a:pt x="13379" y="2187"/>
                  <a:pt x="13309" y="2187"/>
                </a:cubicBezTo>
                <a:close/>
                <a:moveTo>
                  <a:pt x="10913" y="2187"/>
                </a:moveTo>
                <a:cubicBezTo>
                  <a:pt x="10844" y="2187"/>
                  <a:pt x="10790" y="2937"/>
                  <a:pt x="10751" y="4435"/>
                </a:cubicBezTo>
                <a:cubicBezTo>
                  <a:pt x="10713" y="5934"/>
                  <a:pt x="10693" y="8041"/>
                  <a:pt x="10693" y="10754"/>
                </a:cubicBezTo>
                <a:cubicBezTo>
                  <a:pt x="10693" y="13509"/>
                  <a:pt x="10713" y="15641"/>
                  <a:pt x="10751" y="17149"/>
                </a:cubicBezTo>
                <a:cubicBezTo>
                  <a:pt x="10790" y="18658"/>
                  <a:pt x="10843" y="19413"/>
                  <a:pt x="10912" y="19413"/>
                </a:cubicBezTo>
                <a:cubicBezTo>
                  <a:pt x="10980" y="19413"/>
                  <a:pt x="11033" y="18628"/>
                  <a:pt x="11073" y="17058"/>
                </a:cubicBezTo>
                <a:cubicBezTo>
                  <a:pt x="11112" y="15489"/>
                  <a:pt x="11132" y="13357"/>
                  <a:pt x="11132" y="10663"/>
                </a:cubicBezTo>
                <a:cubicBezTo>
                  <a:pt x="11132" y="7949"/>
                  <a:pt x="11113" y="5858"/>
                  <a:pt x="11076" y="4390"/>
                </a:cubicBezTo>
                <a:cubicBezTo>
                  <a:pt x="11038" y="2922"/>
                  <a:pt x="10984" y="2187"/>
                  <a:pt x="10913" y="2187"/>
                </a:cubicBezTo>
                <a:close/>
                <a:moveTo>
                  <a:pt x="19894" y="547"/>
                </a:moveTo>
                <a:cubicBezTo>
                  <a:pt x="19901" y="547"/>
                  <a:pt x="19914" y="597"/>
                  <a:pt x="19934" y="699"/>
                </a:cubicBezTo>
                <a:cubicBezTo>
                  <a:pt x="19962" y="841"/>
                  <a:pt x="19996" y="911"/>
                  <a:pt x="20036" y="911"/>
                </a:cubicBezTo>
                <a:cubicBezTo>
                  <a:pt x="20051" y="911"/>
                  <a:pt x="20073" y="851"/>
                  <a:pt x="20104" y="729"/>
                </a:cubicBezTo>
                <a:cubicBezTo>
                  <a:pt x="20134" y="608"/>
                  <a:pt x="20156" y="547"/>
                  <a:pt x="20171" y="547"/>
                </a:cubicBezTo>
                <a:cubicBezTo>
                  <a:pt x="20203" y="547"/>
                  <a:pt x="20218" y="906"/>
                  <a:pt x="20218" y="1625"/>
                </a:cubicBezTo>
                <a:cubicBezTo>
                  <a:pt x="20218" y="1904"/>
                  <a:pt x="20215" y="2139"/>
                  <a:pt x="20209" y="2328"/>
                </a:cubicBezTo>
                <a:cubicBezTo>
                  <a:pt x="20202" y="2518"/>
                  <a:pt x="20194" y="2613"/>
                  <a:pt x="20185" y="2613"/>
                </a:cubicBezTo>
                <a:cubicBezTo>
                  <a:pt x="20177" y="2613"/>
                  <a:pt x="20167" y="2587"/>
                  <a:pt x="20155" y="2537"/>
                </a:cubicBezTo>
                <a:cubicBezTo>
                  <a:pt x="20144" y="2486"/>
                  <a:pt x="20136" y="2461"/>
                  <a:pt x="20131" y="2461"/>
                </a:cubicBezTo>
                <a:cubicBezTo>
                  <a:pt x="20096" y="2461"/>
                  <a:pt x="20078" y="3220"/>
                  <a:pt x="20077" y="4739"/>
                </a:cubicBezTo>
                <a:lnTo>
                  <a:pt x="20076" y="9235"/>
                </a:lnTo>
                <a:lnTo>
                  <a:pt x="20424" y="9235"/>
                </a:lnTo>
                <a:lnTo>
                  <a:pt x="20424" y="4770"/>
                </a:lnTo>
                <a:cubicBezTo>
                  <a:pt x="20424" y="3251"/>
                  <a:pt x="20406" y="2491"/>
                  <a:pt x="20369" y="2491"/>
                </a:cubicBezTo>
                <a:cubicBezTo>
                  <a:pt x="20364" y="2491"/>
                  <a:pt x="20357" y="2511"/>
                  <a:pt x="20345" y="2552"/>
                </a:cubicBezTo>
                <a:cubicBezTo>
                  <a:pt x="20334" y="2592"/>
                  <a:pt x="20324" y="2613"/>
                  <a:pt x="20316" y="2613"/>
                </a:cubicBezTo>
                <a:cubicBezTo>
                  <a:pt x="20293" y="2613"/>
                  <a:pt x="20282" y="2283"/>
                  <a:pt x="20282" y="1625"/>
                </a:cubicBezTo>
                <a:cubicBezTo>
                  <a:pt x="20282" y="906"/>
                  <a:pt x="20297" y="547"/>
                  <a:pt x="20328" y="547"/>
                </a:cubicBezTo>
                <a:cubicBezTo>
                  <a:pt x="20339" y="547"/>
                  <a:pt x="20357" y="613"/>
                  <a:pt x="20384" y="744"/>
                </a:cubicBezTo>
                <a:cubicBezTo>
                  <a:pt x="20411" y="876"/>
                  <a:pt x="20436" y="942"/>
                  <a:pt x="20458" y="942"/>
                </a:cubicBezTo>
                <a:cubicBezTo>
                  <a:pt x="20494" y="942"/>
                  <a:pt x="20531" y="858"/>
                  <a:pt x="20567" y="691"/>
                </a:cubicBezTo>
                <a:cubicBezTo>
                  <a:pt x="20588" y="595"/>
                  <a:pt x="20602" y="547"/>
                  <a:pt x="20608" y="547"/>
                </a:cubicBezTo>
                <a:cubicBezTo>
                  <a:pt x="20640" y="547"/>
                  <a:pt x="20656" y="907"/>
                  <a:pt x="20656" y="1626"/>
                </a:cubicBezTo>
                <a:cubicBezTo>
                  <a:pt x="20656" y="2284"/>
                  <a:pt x="20645" y="2613"/>
                  <a:pt x="20622" y="2613"/>
                </a:cubicBezTo>
                <a:cubicBezTo>
                  <a:pt x="20617" y="2613"/>
                  <a:pt x="20608" y="2592"/>
                  <a:pt x="20596" y="2552"/>
                </a:cubicBezTo>
                <a:cubicBezTo>
                  <a:pt x="20585" y="2511"/>
                  <a:pt x="20576" y="2491"/>
                  <a:pt x="20570" y="2491"/>
                </a:cubicBezTo>
                <a:cubicBezTo>
                  <a:pt x="20533" y="2491"/>
                  <a:pt x="20515" y="3251"/>
                  <a:pt x="20515" y="4770"/>
                </a:cubicBezTo>
                <a:lnTo>
                  <a:pt x="20515" y="16891"/>
                </a:lnTo>
                <a:cubicBezTo>
                  <a:pt x="20515" y="18410"/>
                  <a:pt x="20533" y="19170"/>
                  <a:pt x="20569" y="19170"/>
                </a:cubicBezTo>
                <a:cubicBezTo>
                  <a:pt x="20575" y="19170"/>
                  <a:pt x="20584" y="19144"/>
                  <a:pt x="20596" y="19094"/>
                </a:cubicBezTo>
                <a:cubicBezTo>
                  <a:pt x="20608" y="19043"/>
                  <a:pt x="20617" y="19018"/>
                  <a:pt x="20622" y="19018"/>
                </a:cubicBezTo>
                <a:cubicBezTo>
                  <a:pt x="20645" y="19018"/>
                  <a:pt x="20656" y="19342"/>
                  <a:pt x="20656" y="19990"/>
                </a:cubicBezTo>
                <a:cubicBezTo>
                  <a:pt x="20656" y="20719"/>
                  <a:pt x="20640" y="21084"/>
                  <a:pt x="20608" y="21084"/>
                </a:cubicBezTo>
                <a:cubicBezTo>
                  <a:pt x="20602" y="21084"/>
                  <a:pt x="20588" y="21023"/>
                  <a:pt x="20566" y="20901"/>
                </a:cubicBezTo>
                <a:cubicBezTo>
                  <a:pt x="20540" y="20759"/>
                  <a:pt x="20513" y="20689"/>
                  <a:pt x="20483" y="20689"/>
                </a:cubicBezTo>
                <a:cubicBezTo>
                  <a:pt x="20443" y="20689"/>
                  <a:pt x="20409" y="20749"/>
                  <a:pt x="20382" y="20871"/>
                </a:cubicBezTo>
                <a:cubicBezTo>
                  <a:pt x="20350" y="21013"/>
                  <a:pt x="20332" y="21084"/>
                  <a:pt x="20330" y="21084"/>
                </a:cubicBezTo>
                <a:cubicBezTo>
                  <a:pt x="20298" y="21084"/>
                  <a:pt x="20282" y="20724"/>
                  <a:pt x="20282" y="20006"/>
                </a:cubicBezTo>
                <a:cubicBezTo>
                  <a:pt x="20282" y="19347"/>
                  <a:pt x="20293" y="19018"/>
                  <a:pt x="20316" y="19018"/>
                </a:cubicBezTo>
                <a:cubicBezTo>
                  <a:pt x="20322" y="19018"/>
                  <a:pt x="20331" y="19038"/>
                  <a:pt x="20343" y="19078"/>
                </a:cubicBezTo>
                <a:cubicBezTo>
                  <a:pt x="20354" y="19119"/>
                  <a:pt x="20363" y="19139"/>
                  <a:pt x="20369" y="19139"/>
                </a:cubicBezTo>
                <a:cubicBezTo>
                  <a:pt x="20399" y="19139"/>
                  <a:pt x="20417" y="18582"/>
                  <a:pt x="20423" y="17468"/>
                </a:cubicBezTo>
                <a:cubicBezTo>
                  <a:pt x="20424" y="17327"/>
                  <a:pt x="20424" y="16415"/>
                  <a:pt x="20424" y="14734"/>
                </a:cubicBezTo>
                <a:lnTo>
                  <a:pt x="20424" y="11301"/>
                </a:lnTo>
                <a:lnTo>
                  <a:pt x="20076" y="11301"/>
                </a:lnTo>
                <a:lnTo>
                  <a:pt x="20076" y="14765"/>
                </a:lnTo>
                <a:cubicBezTo>
                  <a:pt x="20076" y="16446"/>
                  <a:pt x="20076" y="17357"/>
                  <a:pt x="20077" y="17499"/>
                </a:cubicBezTo>
                <a:cubicBezTo>
                  <a:pt x="20083" y="18613"/>
                  <a:pt x="20101" y="19170"/>
                  <a:pt x="20131" y="19170"/>
                </a:cubicBezTo>
                <a:cubicBezTo>
                  <a:pt x="20137" y="19170"/>
                  <a:pt x="20146" y="19144"/>
                  <a:pt x="20158" y="19094"/>
                </a:cubicBezTo>
                <a:cubicBezTo>
                  <a:pt x="20170" y="19043"/>
                  <a:pt x="20179" y="19018"/>
                  <a:pt x="20185" y="19018"/>
                </a:cubicBezTo>
                <a:cubicBezTo>
                  <a:pt x="20207" y="19018"/>
                  <a:pt x="20218" y="19342"/>
                  <a:pt x="20218" y="19990"/>
                </a:cubicBezTo>
                <a:cubicBezTo>
                  <a:pt x="20218" y="20719"/>
                  <a:pt x="20203" y="21084"/>
                  <a:pt x="20171" y="21084"/>
                </a:cubicBezTo>
                <a:cubicBezTo>
                  <a:pt x="20165" y="21084"/>
                  <a:pt x="20150" y="21023"/>
                  <a:pt x="20124" y="20901"/>
                </a:cubicBezTo>
                <a:cubicBezTo>
                  <a:pt x="20089" y="20739"/>
                  <a:pt x="20058" y="20658"/>
                  <a:pt x="20032" y="20658"/>
                </a:cubicBezTo>
                <a:cubicBezTo>
                  <a:pt x="20002" y="20658"/>
                  <a:pt x="19969" y="20739"/>
                  <a:pt x="19934" y="20901"/>
                </a:cubicBezTo>
                <a:lnTo>
                  <a:pt x="19908" y="21023"/>
                </a:lnTo>
                <a:cubicBezTo>
                  <a:pt x="19899" y="21063"/>
                  <a:pt x="19895" y="21084"/>
                  <a:pt x="19894" y="21084"/>
                </a:cubicBezTo>
                <a:cubicBezTo>
                  <a:pt x="19861" y="21084"/>
                  <a:pt x="19844" y="20724"/>
                  <a:pt x="19844" y="20006"/>
                </a:cubicBezTo>
                <a:cubicBezTo>
                  <a:pt x="19844" y="19746"/>
                  <a:pt x="19847" y="19516"/>
                  <a:pt x="19854" y="19317"/>
                </a:cubicBezTo>
                <a:cubicBezTo>
                  <a:pt x="19861" y="19117"/>
                  <a:pt x="19869" y="19018"/>
                  <a:pt x="19879" y="19018"/>
                </a:cubicBezTo>
                <a:cubicBezTo>
                  <a:pt x="19885" y="19018"/>
                  <a:pt x="19895" y="19043"/>
                  <a:pt x="19908" y="19094"/>
                </a:cubicBezTo>
                <a:cubicBezTo>
                  <a:pt x="19916" y="19144"/>
                  <a:pt x="19924" y="19170"/>
                  <a:pt x="19931" y="19170"/>
                </a:cubicBezTo>
                <a:cubicBezTo>
                  <a:pt x="19968" y="19170"/>
                  <a:pt x="19987" y="18410"/>
                  <a:pt x="19987" y="16891"/>
                </a:cubicBezTo>
                <a:lnTo>
                  <a:pt x="19987" y="4709"/>
                </a:lnTo>
                <a:cubicBezTo>
                  <a:pt x="19987" y="3190"/>
                  <a:pt x="19968" y="2430"/>
                  <a:pt x="19931" y="2430"/>
                </a:cubicBezTo>
                <a:cubicBezTo>
                  <a:pt x="19926" y="2430"/>
                  <a:pt x="19918" y="2461"/>
                  <a:pt x="19907" y="2522"/>
                </a:cubicBezTo>
                <a:cubicBezTo>
                  <a:pt x="19896" y="2582"/>
                  <a:pt x="19887" y="2613"/>
                  <a:pt x="19879" y="2613"/>
                </a:cubicBezTo>
                <a:cubicBezTo>
                  <a:pt x="19869" y="2613"/>
                  <a:pt x="19861" y="2511"/>
                  <a:pt x="19854" y="2309"/>
                </a:cubicBezTo>
                <a:cubicBezTo>
                  <a:pt x="19847" y="2106"/>
                  <a:pt x="19844" y="1873"/>
                  <a:pt x="19844" y="1610"/>
                </a:cubicBezTo>
                <a:cubicBezTo>
                  <a:pt x="19844" y="901"/>
                  <a:pt x="19861" y="547"/>
                  <a:pt x="19894" y="547"/>
                </a:cubicBezTo>
                <a:close/>
                <a:moveTo>
                  <a:pt x="17665" y="547"/>
                </a:moveTo>
                <a:cubicBezTo>
                  <a:pt x="17666" y="547"/>
                  <a:pt x="17672" y="557"/>
                  <a:pt x="17682" y="577"/>
                </a:cubicBezTo>
                <a:cubicBezTo>
                  <a:pt x="17790" y="780"/>
                  <a:pt x="17841" y="881"/>
                  <a:pt x="17834" y="881"/>
                </a:cubicBezTo>
                <a:cubicBezTo>
                  <a:pt x="17841" y="881"/>
                  <a:pt x="17844" y="881"/>
                  <a:pt x="17844" y="881"/>
                </a:cubicBezTo>
                <a:lnTo>
                  <a:pt x="18106" y="668"/>
                </a:lnTo>
                <a:cubicBezTo>
                  <a:pt x="18111" y="668"/>
                  <a:pt x="18130" y="638"/>
                  <a:pt x="18162" y="577"/>
                </a:cubicBezTo>
                <a:cubicBezTo>
                  <a:pt x="18174" y="557"/>
                  <a:pt x="18184" y="547"/>
                  <a:pt x="18194" y="547"/>
                </a:cubicBezTo>
                <a:cubicBezTo>
                  <a:pt x="18231" y="547"/>
                  <a:pt x="18250" y="1013"/>
                  <a:pt x="18250" y="1944"/>
                </a:cubicBezTo>
                <a:cubicBezTo>
                  <a:pt x="18250" y="2106"/>
                  <a:pt x="18249" y="2623"/>
                  <a:pt x="18247" y="3494"/>
                </a:cubicBezTo>
                <a:cubicBezTo>
                  <a:pt x="18246" y="4142"/>
                  <a:pt x="18245" y="4739"/>
                  <a:pt x="18245" y="5286"/>
                </a:cubicBezTo>
                <a:cubicBezTo>
                  <a:pt x="18245" y="5995"/>
                  <a:pt x="18245" y="6491"/>
                  <a:pt x="18247" y="6775"/>
                </a:cubicBezTo>
                <a:cubicBezTo>
                  <a:pt x="18249" y="7362"/>
                  <a:pt x="18250" y="7797"/>
                  <a:pt x="18250" y="8081"/>
                </a:cubicBezTo>
                <a:cubicBezTo>
                  <a:pt x="18250" y="8851"/>
                  <a:pt x="18237" y="9235"/>
                  <a:pt x="18212" y="9235"/>
                </a:cubicBezTo>
                <a:cubicBezTo>
                  <a:pt x="18186" y="9235"/>
                  <a:pt x="18173" y="8699"/>
                  <a:pt x="18173" y="7625"/>
                </a:cubicBezTo>
                <a:lnTo>
                  <a:pt x="18173" y="6046"/>
                </a:lnTo>
                <a:cubicBezTo>
                  <a:pt x="18173" y="4344"/>
                  <a:pt x="18160" y="3342"/>
                  <a:pt x="18135" y="3038"/>
                </a:cubicBezTo>
                <a:cubicBezTo>
                  <a:pt x="18116" y="2815"/>
                  <a:pt x="18067" y="2704"/>
                  <a:pt x="17989" y="2704"/>
                </a:cubicBezTo>
                <a:cubicBezTo>
                  <a:pt x="17937" y="2704"/>
                  <a:pt x="17907" y="2734"/>
                  <a:pt x="17897" y="2795"/>
                </a:cubicBezTo>
                <a:cubicBezTo>
                  <a:pt x="17866" y="3018"/>
                  <a:pt x="17851" y="3625"/>
                  <a:pt x="17851" y="4618"/>
                </a:cubicBezTo>
                <a:lnTo>
                  <a:pt x="17851" y="5985"/>
                </a:lnTo>
                <a:cubicBezTo>
                  <a:pt x="17851" y="6147"/>
                  <a:pt x="17851" y="6370"/>
                  <a:pt x="17851" y="6653"/>
                </a:cubicBezTo>
                <a:cubicBezTo>
                  <a:pt x="17851" y="6937"/>
                  <a:pt x="17851" y="7139"/>
                  <a:pt x="17851" y="7261"/>
                </a:cubicBezTo>
                <a:lnTo>
                  <a:pt x="17851" y="7656"/>
                </a:lnTo>
                <a:cubicBezTo>
                  <a:pt x="17851" y="8466"/>
                  <a:pt x="17857" y="8932"/>
                  <a:pt x="17870" y="9053"/>
                </a:cubicBezTo>
                <a:cubicBezTo>
                  <a:pt x="17875" y="9094"/>
                  <a:pt x="17884" y="9114"/>
                  <a:pt x="17896" y="9114"/>
                </a:cubicBezTo>
                <a:lnTo>
                  <a:pt x="17940" y="9114"/>
                </a:lnTo>
                <a:cubicBezTo>
                  <a:pt x="17985" y="9114"/>
                  <a:pt x="18007" y="8678"/>
                  <a:pt x="18007" y="7808"/>
                </a:cubicBezTo>
                <a:cubicBezTo>
                  <a:pt x="18007" y="7565"/>
                  <a:pt x="18007" y="7251"/>
                  <a:pt x="18005" y="6866"/>
                </a:cubicBezTo>
                <a:cubicBezTo>
                  <a:pt x="18003" y="6481"/>
                  <a:pt x="18002" y="6137"/>
                  <a:pt x="18002" y="5833"/>
                </a:cubicBezTo>
                <a:cubicBezTo>
                  <a:pt x="18002" y="5023"/>
                  <a:pt x="18015" y="4618"/>
                  <a:pt x="18041" y="4618"/>
                </a:cubicBezTo>
                <a:cubicBezTo>
                  <a:pt x="18066" y="4618"/>
                  <a:pt x="18079" y="5053"/>
                  <a:pt x="18079" y="5924"/>
                </a:cubicBezTo>
                <a:cubicBezTo>
                  <a:pt x="18079" y="6086"/>
                  <a:pt x="18077" y="6714"/>
                  <a:pt x="18072" y="7808"/>
                </a:cubicBezTo>
                <a:cubicBezTo>
                  <a:pt x="18068" y="8739"/>
                  <a:pt x="18066" y="9559"/>
                  <a:pt x="18066" y="10268"/>
                </a:cubicBezTo>
                <a:cubicBezTo>
                  <a:pt x="18066" y="10673"/>
                  <a:pt x="18068" y="11392"/>
                  <a:pt x="18071" y="12425"/>
                </a:cubicBezTo>
                <a:cubicBezTo>
                  <a:pt x="18071" y="12587"/>
                  <a:pt x="18073" y="12942"/>
                  <a:pt x="18076" y="13489"/>
                </a:cubicBezTo>
                <a:cubicBezTo>
                  <a:pt x="18078" y="13934"/>
                  <a:pt x="18079" y="14289"/>
                  <a:pt x="18079" y="14552"/>
                </a:cubicBezTo>
                <a:cubicBezTo>
                  <a:pt x="18079" y="15281"/>
                  <a:pt x="18066" y="15646"/>
                  <a:pt x="18040" y="15646"/>
                </a:cubicBezTo>
                <a:cubicBezTo>
                  <a:pt x="18015" y="15646"/>
                  <a:pt x="18002" y="15220"/>
                  <a:pt x="18002" y="14370"/>
                </a:cubicBezTo>
                <a:cubicBezTo>
                  <a:pt x="18002" y="14147"/>
                  <a:pt x="18003" y="13823"/>
                  <a:pt x="18005" y="13397"/>
                </a:cubicBezTo>
                <a:cubicBezTo>
                  <a:pt x="18007" y="12972"/>
                  <a:pt x="18007" y="12648"/>
                  <a:pt x="18007" y="12425"/>
                </a:cubicBezTo>
                <a:cubicBezTo>
                  <a:pt x="18007" y="11554"/>
                  <a:pt x="17987" y="11119"/>
                  <a:pt x="17945" y="11119"/>
                </a:cubicBezTo>
                <a:lnTo>
                  <a:pt x="17896" y="11119"/>
                </a:lnTo>
                <a:cubicBezTo>
                  <a:pt x="17875" y="11119"/>
                  <a:pt x="17862" y="11220"/>
                  <a:pt x="17858" y="11423"/>
                </a:cubicBezTo>
                <a:cubicBezTo>
                  <a:pt x="17853" y="11625"/>
                  <a:pt x="17851" y="12061"/>
                  <a:pt x="17851" y="12729"/>
                </a:cubicBezTo>
                <a:lnTo>
                  <a:pt x="17851" y="14613"/>
                </a:lnTo>
                <a:cubicBezTo>
                  <a:pt x="17851" y="14937"/>
                  <a:pt x="17851" y="15372"/>
                  <a:pt x="17852" y="15919"/>
                </a:cubicBezTo>
                <a:cubicBezTo>
                  <a:pt x="17852" y="16587"/>
                  <a:pt x="17853" y="17033"/>
                  <a:pt x="17853" y="17256"/>
                </a:cubicBezTo>
                <a:cubicBezTo>
                  <a:pt x="17854" y="18066"/>
                  <a:pt x="17859" y="18572"/>
                  <a:pt x="17870" y="18775"/>
                </a:cubicBezTo>
                <a:cubicBezTo>
                  <a:pt x="17878" y="18916"/>
                  <a:pt x="17897" y="18987"/>
                  <a:pt x="17927" y="18987"/>
                </a:cubicBezTo>
                <a:lnTo>
                  <a:pt x="18075" y="18987"/>
                </a:lnTo>
                <a:cubicBezTo>
                  <a:pt x="18118" y="18987"/>
                  <a:pt x="18147" y="18810"/>
                  <a:pt x="18163" y="18456"/>
                </a:cubicBezTo>
                <a:cubicBezTo>
                  <a:pt x="18179" y="18101"/>
                  <a:pt x="18187" y="17438"/>
                  <a:pt x="18187" y="16466"/>
                </a:cubicBezTo>
                <a:cubicBezTo>
                  <a:pt x="18187" y="16162"/>
                  <a:pt x="18187" y="15711"/>
                  <a:pt x="18185" y="15114"/>
                </a:cubicBezTo>
                <a:cubicBezTo>
                  <a:pt x="18184" y="14516"/>
                  <a:pt x="18184" y="14066"/>
                  <a:pt x="18184" y="13762"/>
                </a:cubicBezTo>
                <a:cubicBezTo>
                  <a:pt x="18184" y="12851"/>
                  <a:pt x="18197" y="12395"/>
                  <a:pt x="18223" y="12395"/>
                </a:cubicBezTo>
                <a:cubicBezTo>
                  <a:pt x="18250" y="12395"/>
                  <a:pt x="18263" y="12861"/>
                  <a:pt x="18263" y="13792"/>
                </a:cubicBezTo>
                <a:cubicBezTo>
                  <a:pt x="18263" y="14157"/>
                  <a:pt x="18263" y="14714"/>
                  <a:pt x="18262" y="15463"/>
                </a:cubicBezTo>
                <a:cubicBezTo>
                  <a:pt x="18261" y="16213"/>
                  <a:pt x="18260" y="16770"/>
                  <a:pt x="18260" y="17134"/>
                </a:cubicBezTo>
                <a:cubicBezTo>
                  <a:pt x="18260" y="17418"/>
                  <a:pt x="18261" y="17838"/>
                  <a:pt x="18262" y="18395"/>
                </a:cubicBezTo>
                <a:cubicBezTo>
                  <a:pt x="18263" y="18952"/>
                  <a:pt x="18263" y="19372"/>
                  <a:pt x="18263" y="19656"/>
                </a:cubicBezTo>
                <a:cubicBezTo>
                  <a:pt x="18263" y="20608"/>
                  <a:pt x="18247" y="21084"/>
                  <a:pt x="18213" y="21084"/>
                </a:cubicBezTo>
                <a:cubicBezTo>
                  <a:pt x="18205" y="21084"/>
                  <a:pt x="18193" y="21063"/>
                  <a:pt x="18175" y="21023"/>
                </a:cubicBezTo>
                <a:cubicBezTo>
                  <a:pt x="18166" y="21003"/>
                  <a:pt x="18150" y="20992"/>
                  <a:pt x="18127" y="20992"/>
                </a:cubicBezTo>
                <a:cubicBezTo>
                  <a:pt x="18132" y="20992"/>
                  <a:pt x="18104" y="20972"/>
                  <a:pt x="18042" y="20932"/>
                </a:cubicBezTo>
                <a:cubicBezTo>
                  <a:pt x="17981" y="20891"/>
                  <a:pt x="17927" y="20871"/>
                  <a:pt x="17882" y="20871"/>
                </a:cubicBezTo>
                <a:cubicBezTo>
                  <a:pt x="17814" y="20871"/>
                  <a:pt x="17747" y="20932"/>
                  <a:pt x="17682" y="21053"/>
                </a:cubicBezTo>
                <a:cubicBezTo>
                  <a:pt x="17679" y="21053"/>
                  <a:pt x="17676" y="21063"/>
                  <a:pt x="17672" y="21084"/>
                </a:cubicBezTo>
                <a:cubicBezTo>
                  <a:pt x="17668" y="21084"/>
                  <a:pt x="17666" y="21084"/>
                  <a:pt x="17666" y="21084"/>
                </a:cubicBezTo>
                <a:cubicBezTo>
                  <a:pt x="17635" y="21084"/>
                  <a:pt x="17620" y="20719"/>
                  <a:pt x="17620" y="19990"/>
                </a:cubicBezTo>
                <a:cubicBezTo>
                  <a:pt x="17620" y="19342"/>
                  <a:pt x="17631" y="19018"/>
                  <a:pt x="17654" y="19018"/>
                </a:cubicBezTo>
                <a:cubicBezTo>
                  <a:pt x="17657" y="19018"/>
                  <a:pt x="17667" y="19038"/>
                  <a:pt x="17683" y="19078"/>
                </a:cubicBezTo>
                <a:cubicBezTo>
                  <a:pt x="17691" y="19139"/>
                  <a:pt x="17699" y="19170"/>
                  <a:pt x="17706" y="19170"/>
                </a:cubicBezTo>
                <a:cubicBezTo>
                  <a:pt x="17743" y="19170"/>
                  <a:pt x="17761" y="18410"/>
                  <a:pt x="17761" y="16891"/>
                </a:cubicBezTo>
                <a:lnTo>
                  <a:pt x="17761" y="4709"/>
                </a:lnTo>
                <a:cubicBezTo>
                  <a:pt x="17761" y="3210"/>
                  <a:pt x="17743" y="2461"/>
                  <a:pt x="17706" y="2461"/>
                </a:cubicBezTo>
                <a:cubicBezTo>
                  <a:pt x="17696" y="2461"/>
                  <a:pt x="17688" y="2481"/>
                  <a:pt x="17683" y="2522"/>
                </a:cubicBezTo>
                <a:cubicBezTo>
                  <a:pt x="17671" y="2582"/>
                  <a:pt x="17662" y="2613"/>
                  <a:pt x="17654" y="2613"/>
                </a:cubicBezTo>
                <a:cubicBezTo>
                  <a:pt x="17644" y="2613"/>
                  <a:pt x="17636" y="2516"/>
                  <a:pt x="17630" y="2324"/>
                </a:cubicBezTo>
                <a:cubicBezTo>
                  <a:pt x="17623" y="2132"/>
                  <a:pt x="17620" y="1894"/>
                  <a:pt x="17620" y="1610"/>
                </a:cubicBezTo>
                <a:cubicBezTo>
                  <a:pt x="17620" y="901"/>
                  <a:pt x="17635" y="547"/>
                  <a:pt x="17665" y="547"/>
                </a:cubicBezTo>
                <a:close/>
                <a:moveTo>
                  <a:pt x="16868" y="547"/>
                </a:moveTo>
                <a:cubicBezTo>
                  <a:pt x="16871" y="547"/>
                  <a:pt x="16876" y="557"/>
                  <a:pt x="16883" y="577"/>
                </a:cubicBezTo>
                <a:lnTo>
                  <a:pt x="16939" y="729"/>
                </a:lnTo>
                <a:cubicBezTo>
                  <a:pt x="16953" y="770"/>
                  <a:pt x="16971" y="790"/>
                  <a:pt x="16993" y="790"/>
                </a:cubicBezTo>
                <a:cubicBezTo>
                  <a:pt x="17016" y="790"/>
                  <a:pt x="17041" y="770"/>
                  <a:pt x="17068" y="729"/>
                </a:cubicBezTo>
                <a:lnTo>
                  <a:pt x="17151" y="608"/>
                </a:lnTo>
                <a:cubicBezTo>
                  <a:pt x="17179" y="567"/>
                  <a:pt x="17204" y="547"/>
                  <a:pt x="17227" y="547"/>
                </a:cubicBezTo>
                <a:cubicBezTo>
                  <a:pt x="17387" y="547"/>
                  <a:pt x="17467" y="2243"/>
                  <a:pt x="17467" y="5634"/>
                </a:cubicBezTo>
                <a:cubicBezTo>
                  <a:pt x="17467" y="7632"/>
                  <a:pt x="17439" y="8995"/>
                  <a:pt x="17384" y="9721"/>
                </a:cubicBezTo>
                <a:cubicBezTo>
                  <a:pt x="17363" y="10004"/>
                  <a:pt x="17336" y="10246"/>
                  <a:pt x="17304" y="10448"/>
                </a:cubicBezTo>
                <a:cubicBezTo>
                  <a:pt x="17346" y="10670"/>
                  <a:pt x="17375" y="11115"/>
                  <a:pt x="17392" y="11781"/>
                </a:cubicBezTo>
                <a:cubicBezTo>
                  <a:pt x="17408" y="12447"/>
                  <a:pt x="17416" y="13547"/>
                  <a:pt x="17416" y="15081"/>
                </a:cubicBezTo>
                <a:lnTo>
                  <a:pt x="17416" y="16474"/>
                </a:lnTo>
                <a:cubicBezTo>
                  <a:pt x="17416" y="16555"/>
                  <a:pt x="17416" y="16676"/>
                  <a:pt x="17416" y="16837"/>
                </a:cubicBezTo>
                <a:cubicBezTo>
                  <a:pt x="17416" y="18291"/>
                  <a:pt x="17432" y="19018"/>
                  <a:pt x="17465" y="19018"/>
                </a:cubicBezTo>
                <a:cubicBezTo>
                  <a:pt x="17499" y="19018"/>
                  <a:pt x="17516" y="18155"/>
                  <a:pt x="17516" y="16430"/>
                </a:cubicBezTo>
                <a:cubicBezTo>
                  <a:pt x="17516" y="15828"/>
                  <a:pt x="17516" y="15527"/>
                  <a:pt x="17516" y="15527"/>
                </a:cubicBezTo>
                <a:lnTo>
                  <a:pt x="17516" y="14775"/>
                </a:lnTo>
                <a:cubicBezTo>
                  <a:pt x="17516" y="14775"/>
                  <a:pt x="17516" y="14634"/>
                  <a:pt x="17516" y="14353"/>
                </a:cubicBezTo>
                <a:cubicBezTo>
                  <a:pt x="17516" y="13772"/>
                  <a:pt x="17517" y="13370"/>
                  <a:pt x="17520" y="13150"/>
                </a:cubicBezTo>
                <a:cubicBezTo>
                  <a:pt x="17526" y="12809"/>
                  <a:pt x="17537" y="12638"/>
                  <a:pt x="17554" y="12638"/>
                </a:cubicBezTo>
                <a:cubicBezTo>
                  <a:pt x="17580" y="12638"/>
                  <a:pt x="17593" y="13063"/>
                  <a:pt x="17593" y="13914"/>
                </a:cubicBezTo>
                <a:cubicBezTo>
                  <a:pt x="17593" y="13934"/>
                  <a:pt x="17593" y="14157"/>
                  <a:pt x="17592" y="14582"/>
                </a:cubicBezTo>
                <a:lnTo>
                  <a:pt x="17592" y="15220"/>
                </a:lnTo>
                <a:cubicBezTo>
                  <a:pt x="17592" y="15646"/>
                  <a:pt x="17592" y="15919"/>
                  <a:pt x="17592" y="16040"/>
                </a:cubicBezTo>
                <a:lnTo>
                  <a:pt x="17592" y="16800"/>
                </a:lnTo>
                <a:cubicBezTo>
                  <a:pt x="17591" y="16922"/>
                  <a:pt x="17591" y="17104"/>
                  <a:pt x="17591" y="17347"/>
                </a:cubicBezTo>
                <a:cubicBezTo>
                  <a:pt x="17591" y="18522"/>
                  <a:pt x="17579" y="19438"/>
                  <a:pt x="17556" y="20096"/>
                </a:cubicBezTo>
                <a:cubicBezTo>
                  <a:pt x="17532" y="20754"/>
                  <a:pt x="17499" y="21084"/>
                  <a:pt x="17457" y="21084"/>
                </a:cubicBezTo>
                <a:cubicBezTo>
                  <a:pt x="17371" y="21084"/>
                  <a:pt x="17329" y="19878"/>
                  <a:pt x="17329" y="17468"/>
                </a:cubicBezTo>
                <a:lnTo>
                  <a:pt x="17329" y="14856"/>
                </a:lnTo>
                <a:cubicBezTo>
                  <a:pt x="17329" y="13499"/>
                  <a:pt x="17319" y="12603"/>
                  <a:pt x="17301" y="12167"/>
                </a:cubicBezTo>
                <a:cubicBezTo>
                  <a:pt x="17283" y="11732"/>
                  <a:pt x="17244" y="11514"/>
                  <a:pt x="17187" y="11514"/>
                </a:cubicBezTo>
                <a:lnTo>
                  <a:pt x="17086" y="11514"/>
                </a:lnTo>
                <a:cubicBezTo>
                  <a:pt x="17063" y="11514"/>
                  <a:pt x="17051" y="11909"/>
                  <a:pt x="17051" y="12699"/>
                </a:cubicBezTo>
                <a:lnTo>
                  <a:pt x="17051" y="15038"/>
                </a:lnTo>
                <a:cubicBezTo>
                  <a:pt x="17051" y="16537"/>
                  <a:pt x="17052" y="17387"/>
                  <a:pt x="17053" y="17590"/>
                </a:cubicBezTo>
                <a:cubicBezTo>
                  <a:pt x="17060" y="18603"/>
                  <a:pt x="17078" y="19109"/>
                  <a:pt x="17108" y="19109"/>
                </a:cubicBezTo>
                <a:cubicBezTo>
                  <a:pt x="17118" y="19109"/>
                  <a:pt x="17125" y="19097"/>
                  <a:pt x="17130" y="19072"/>
                </a:cubicBezTo>
                <a:cubicBezTo>
                  <a:pt x="17143" y="19036"/>
                  <a:pt x="17152" y="19018"/>
                  <a:pt x="17159" y="19018"/>
                </a:cubicBezTo>
                <a:cubicBezTo>
                  <a:pt x="17182" y="19018"/>
                  <a:pt x="17194" y="19352"/>
                  <a:pt x="17194" y="20021"/>
                </a:cubicBezTo>
                <a:cubicBezTo>
                  <a:pt x="17194" y="20729"/>
                  <a:pt x="17178" y="21084"/>
                  <a:pt x="17147" y="21084"/>
                </a:cubicBezTo>
                <a:cubicBezTo>
                  <a:pt x="17147" y="21084"/>
                  <a:pt x="17141" y="21063"/>
                  <a:pt x="17130" y="21023"/>
                </a:cubicBezTo>
                <a:lnTo>
                  <a:pt x="17072" y="20810"/>
                </a:lnTo>
                <a:cubicBezTo>
                  <a:pt x="17049" y="20729"/>
                  <a:pt x="17029" y="20689"/>
                  <a:pt x="17012" y="20689"/>
                </a:cubicBezTo>
                <a:cubicBezTo>
                  <a:pt x="16990" y="20689"/>
                  <a:pt x="16965" y="20739"/>
                  <a:pt x="16936" y="20840"/>
                </a:cubicBezTo>
                <a:lnTo>
                  <a:pt x="16883" y="21023"/>
                </a:lnTo>
                <a:cubicBezTo>
                  <a:pt x="16872" y="21063"/>
                  <a:pt x="16866" y="21084"/>
                  <a:pt x="16867" y="21084"/>
                </a:cubicBezTo>
                <a:cubicBezTo>
                  <a:pt x="16836" y="21084"/>
                  <a:pt x="16820" y="20719"/>
                  <a:pt x="16820" y="19990"/>
                </a:cubicBezTo>
                <a:cubicBezTo>
                  <a:pt x="16820" y="19342"/>
                  <a:pt x="16831" y="19018"/>
                  <a:pt x="16854" y="19018"/>
                </a:cubicBezTo>
                <a:cubicBezTo>
                  <a:pt x="16858" y="19018"/>
                  <a:pt x="16867" y="19038"/>
                  <a:pt x="16883" y="19078"/>
                </a:cubicBezTo>
                <a:cubicBezTo>
                  <a:pt x="16891" y="19139"/>
                  <a:pt x="16899" y="19170"/>
                  <a:pt x="16906" y="19170"/>
                </a:cubicBezTo>
                <a:cubicBezTo>
                  <a:pt x="16943" y="19170"/>
                  <a:pt x="16962" y="18410"/>
                  <a:pt x="16962" y="16891"/>
                </a:cubicBezTo>
                <a:lnTo>
                  <a:pt x="16962" y="4709"/>
                </a:lnTo>
                <a:cubicBezTo>
                  <a:pt x="16962" y="3190"/>
                  <a:pt x="16943" y="2430"/>
                  <a:pt x="16906" y="2430"/>
                </a:cubicBezTo>
                <a:cubicBezTo>
                  <a:pt x="16900" y="2430"/>
                  <a:pt x="16892" y="2456"/>
                  <a:pt x="16880" y="2506"/>
                </a:cubicBezTo>
                <a:cubicBezTo>
                  <a:pt x="16868" y="2557"/>
                  <a:pt x="16860" y="2582"/>
                  <a:pt x="16854" y="2582"/>
                </a:cubicBezTo>
                <a:cubicBezTo>
                  <a:pt x="16844" y="2582"/>
                  <a:pt x="16836" y="2486"/>
                  <a:pt x="16830" y="2294"/>
                </a:cubicBezTo>
                <a:cubicBezTo>
                  <a:pt x="16823" y="2101"/>
                  <a:pt x="16820" y="1873"/>
                  <a:pt x="16820" y="1610"/>
                </a:cubicBezTo>
                <a:cubicBezTo>
                  <a:pt x="16820" y="901"/>
                  <a:pt x="16836" y="547"/>
                  <a:pt x="16868" y="547"/>
                </a:cubicBezTo>
                <a:close/>
                <a:moveTo>
                  <a:pt x="16168" y="547"/>
                </a:moveTo>
                <a:cubicBezTo>
                  <a:pt x="16179" y="547"/>
                  <a:pt x="16202" y="577"/>
                  <a:pt x="16239" y="638"/>
                </a:cubicBezTo>
                <a:cubicBezTo>
                  <a:pt x="16243" y="638"/>
                  <a:pt x="16272" y="679"/>
                  <a:pt x="16328" y="760"/>
                </a:cubicBezTo>
                <a:lnTo>
                  <a:pt x="16452" y="760"/>
                </a:lnTo>
                <a:cubicBezTo>
                  <a:pt x="16467" y="760"/>
                  <a:pt x="16505" y="742"/>
                  <a:pt x="16568" y="706"/>
                </a:cubicBezTo>
                <a:cubicBezTo>
                  <a:pt x="16582" y="706"/>
                  <a:pt x="16606" y="680"/>
                  <a:pt x="16639" y="627"/>
                </a:cubicBezTo>
                <a:cubicBezTo>
                  <a:pt x="16669" y="573"/>
                  <a:pt x="16692" y="547"/>
                  <a:pt x="16709" y="547"/>
                </a:cubicBezTo>
                <a:cubicBezTo>
                  <a:pt x="16745" y="547"/>
                  <a:pt x="16763" y="962"/>
                  <a:pt x="16763" y="1792"/>
                </a:cubicBezTo>
                <a:lnTo>
                  <a:pt x="16763" y="1853"/>
                </a:lnTo>
                <a:cubicBezTo>
                  <a:pt x="16763" y="2056"/>
                  <a:pt x="16762" y="2430"/>
                  <a:pt x="16760" y="2977"/>
                </a:cubicBezTo>
                <a:cubicBezTo>
                  <a:pt x="16758" y="3524"/>
                  <a:pt x="16756" y="4111"/>
                  <a:pt x="16754" y="4739"/>
                </a:cubicBezTo>
                <a:lnTo>
                  <a:pt x="16754" y="5073"/>
                </a:lnTo>
                <a:cubicBezTo>
                  <a:pt x="16754" y="5377"/>
                  <a:pt x="16755" y="5853"/>
                  <a:pt x="16758" y="6501"/>
                </a:cubicBezTo>
                <a:cubicBezTo>
                  <a:pt x="16760" y="7352"/>
                  <a:pt x="16762" y="7878"/>
                  <a:pt x="16762" y="8081"/>
                </a:cubicBezTo>
                <a:cubicBezTo>
                  <a:pt x="16762" y="8911"/>
                  <a:pt x="16748" y="9327"/>
                  <a:pt x="16719" y="9327"/>
                </a:cubicBezTo>
                <a:cubicBezTo>
                  <a:pt x="16692" y="9327"/>
                  <a:pt x="16678" y="8818"/>
                  <a:pt x="16678" y="7801"/>
                </a:cubicBezTo>
                <a:cubicBezTo>
                  <a:pt x="16678" y="7435"/>
                  <a:pt x="16679" y="6891"/>
                  <a:pt x="16681" y="6169"/>
                </a:cubicBezTo>
                <a:cubicBezTo>
                  <a:pt x="16684" y="5446"/>
                  <a:pt x="16685" y="4902"/>
                  <a:pt x="16685" y="4536"/>
                </a:cubicBezTo>
                <a:cubicBezTo>
                  <a:pt x="16685" y="3132"/>
                  <a:pt x="16656" y="2430"/>
                  <a:pt x="16599" y="2430"/>
                </a:cubicBezTo>
                <a:lnTo>
                  <a:pt x="16568" y="2430"/>
                </a:lnTo>
                <a:cubicBezTo>
                  <a:pt x="16541" y="2430"/>
                  <a:pt x="16522" y="2587"/>
                  <a:pt x="16510" y="2901"/>
                </a:cubicBezTo>
                <a:cubicBezTo>
                  <a:pt x="16499" y="3215"/>
                  <a:pt x="16492" y="3737"/>
                  <a:pt x="16491" y="4466"/>
                </a:cubicBezTo>
                <a:lnTo>
                  <a:pt x="16486" y="6592"/>
                </a:lnTo>
                <a:lnTo>
                  <a:pt x="16486" y="16922"/>
                </a:lnTo>
                <a:cubicBezTo>
                  <a:pt x="16486" y="18441"/>
                  <a:pt x="16505" y="19200"/>
                  <a:pt x="16542" y="19200"/>
                </a:cubicBezTo>
                <a:cubicBezTo>
                  <a:pt x="16548" y="19200"/>
                  <a:pt x="16556" y="19175"/>
                  <a:pt x="16568" y="19124"/>
                </a:cubicBezTo>
                <a:cubicBezTo>
                  <a:pt x="16580" y="19073"/>
                  <a:pt x="16588" y="19048"/>
                  <a:pt x="16594" y="19048"/>
                </a:cubicBezTo>
                <a:cubicBezTo>
                  <a:pt x="16604" y="19048"/>
                  <a:pt x="16612" y="19144"/>
                  <a:pt x="16619" y="19337"/>
                </a:cubicBezTo>
                <a:cubicBezTo>
                  <a:pt x="16626" y="19529"/>
                  <a:pt x="16629" y="19757"/>
                  <a:pt x="16629" y="20020"/>
                </a:cubicBezTo>
                <a:cubicBezTo>
                  <a:pt x="16629" y="20729"/>
                  <a:pt x="16613" y="21084"/>
                  <a:pt x="16580" y="21084"/>
                </a:cubicBezTo>
                <a:cubicBezTo>
                  <a:pt x="16579" y="21084"/>
                  <a:pt x="16576" y="21084"/>
                  <a:pt x="16574" y="21084"/>
                </a:cubicBezTo>
                <a:cubicBezTo>
                  <a:pt x="16570" y="21063"/>
                  <a:pt x="16567" y="21053"/>
                  <a:pt x="16566" y="21053"/>
                </a:cubicBezTo>
                <a:lnTo>
                  <a:pt x="16513" y="20840"/>
                </a:lnTo>
                <a:cubicBezTo>
                  <a:pt x="16492" y="20759"/>
                  <a:pt x="16469" y="20719"/>
                  <a:pt x="16444" y="20719"/>
                </a:cubicBezTo>
                <a:cubicBezTo>
                  <a:pt x="16416" y="20719"/>
                  <a:pt x="16392" y="20759"/>
                  <a:pt x="16371" y="20840"/>
                </a:cubicBezTo>
                <a:lnTo>
                  <a:pt x="16317" y="21053"/>
                </a:lnTo>
                <a:cubicBezTo>
                  <a:pt x="16314" y="21053"/>
                  <a:pt x="16312" y="21063"/>
                  <a:pt x="16309" y="21084"/>
                </a:cubicBezTo>
                <a:cubicBezTo>
                  <a:pt x="16305" y="21084"/>
                  <a:pt x="16303" y="21084"/>
                  <a:pt x="16301" y="21084"/>
                </a:cubicBezTo>
                <a:cubicBezTo>
                  <a:pt x="16269" y="21084"/>
                  <a:pt x="16253" y="20729"/>
                  <a:pt x="16253" y="20020"/>
                </a:cubicBezTo>
                <a:cubicBezTo>
                  <a:pt x="16253" y="19372"/>
                  <a:pt x="16265" y="19048"/>
                  <a:pt x="16288" y="19048"/>
                </a:cubicBezTo>
                <a:cubicBezTo>
                  <a:pt x="16294" y="19048"/>
                  <a:pt x="16303" y="19073"/>
                  <a:pt x="16314" y="19124"/>
                </a:cubicBezTo>
                <a:cubicBezTo>
                  <a:pt x="16326" y="19175"/>
                  <a:pt x="16335" y="19200"/>
                  <a:pt x="16341" y="19200"/>
                </a:cubicBezTo>
                <a:cubicBezTo>
                  <a:pt x="16377" y="19200"/>
                  <a:pt x="16395" y="18441"/>
                  <a:pt x="16395" y="16922"/>
                </a:cubicBezTo>
                <a:lnTo>
                  <a:pt x="16395" y="4587"/>
                </a:lnTo>
                <a:cubicBezTo>
                  <a:pt x="16395" y="3149"/>
                  <a:pt x="16368" y="2430"/>
                  <a:pt x="16315" y="2430"/>
                </a:cubicBezTo>
                <a:lnTo>
                  <a:pt x="16282" y="2430"/>
                </a:lnTo>
                <a:cubicBezTo>
                  <a:pt x="16229" y="2430"/>
                  <a:pt x="16203" y="3139"/>
                  <a:pt x="16203" y="4557"/>
                </a:cubicBezTo>
                <a:cubicBezTo>
                  <a:pt x="16203" y="5063"/>
                  <a:pt x="16204" y="5408"/>
                  <a:pt x="16204" y="5590"/>
                </a:cubicBezTo>
                <a:lnTo>
                  <a:pt x="16209" y="6714"/>
                </a:lnTo>
                <a:cubicBezTo>
                  <a:pt x="16209" y="6896"/>
                  <a:pt x="16210" y="7149"/>
                  <a:pt x="16210" y="7473"/>
                </a:cubicBezTo>
                <a:cubicBezTo>
                  <a:pt x="16210" y="8749"/>
                  <a:pt x="16196" y="9387"/>
                  <a:pt x="16167" y="9387"/>
                </a:cubicBezTo>
                <a:cubicBezTo>
                  <a:pt x="16141" y="9387"/>
                  <a:pt x="16127" y="8922"/>
                  <a:pt x="16127" y="7990"/>
                </a:cubicBezTo>
                <a:cubicBezTo>
                  <a:pt x="16127" y="7727"/>
                  <a:pt x="16128" y="7271"/>
                  <a:pt x="16129" y="6623"/>
                </a:cubicBezTo>
                <a:cubicBezTo>
                  <a:pt x="16131" y="5651"/>
                  <a:pt x="16133" y="5033"/>
                  <a:pt x="16133" y="4770"/>
                </a:cubicBezTo>
                <a:cubicBezTo>
                  <a:pt x="16133" y="4263"/>
                  <a:pt x="16132" y="3737"/>
                  <a:pt x="16131" y="3190"/>
                </a:cubicBezTo>
                <a:cubicBezTo>
                  <a:pt x="16128" y="2116"/>
                  <a:pt x="16127" y="1661"/>
                  <a:pt x="16127" y="1823"/>
                </a:cubicBezTo>
                <a:cubicBezTo>
                  <a:pt x="16127" y="972"/>
                  <a:pt x="16141" y="547"/>
                  <a:pt x="16168" y="547"/>
                </a:cubicBezTo>
                <a:close/>
                <a:moveTo>
                  <a:pt x="15376" y="547"/>
                </a:moveTo>
                <a:cubicBezTo>
                  <a:pt x="15387" y="547"/>
                  <a:pt x="15400" y="577"/>
                  <a:pt x="15413" y="638"/>
                </a:cubicBezTo>
                <a:cubicBezTo>
                  <a:pt x="15448" y="800"/>
                  <a:pt x="15481" y="881"/>
                  <a:pt x="15512" y="881"/>
                </a:cubicBezTo>
                <a:cubicBezTo>
                  <a:pt x="15543" y="881"/>
                  <a:pt x="15579" y="790"/>
                  <a:pt x="15620" y="608"/>
                </a:cubicBezTo>
                <a:cubicBezTo>
                  <a:pt x="15628" y="567"/>
                  <a:pt x="15638" y="547"/>
                  <a:pt x="15648" y="547"/>
                </a:cubicBezTo>
                <a:cubicBezTo>
                  <a:pt x="15678" y="547"/>
                  <a:pt x="15692" y="891"/>
                  <a:pt x="15692" y="1580"/>
                </a:cubicBezTo>
                <a:cubicBezTo>
                  <a:pt x="15692" y="2268"/>
                  <a:pt x="15680" y="2613"/>
                  <a:pt x="15654" y="2613"/>
                </a:cubicBezTo>
                <a:cubicBezTo>
                  <a:pt x="15649" y="2613"/>
                  <a:pt x="15640" y="2587"/>
                  <a:pt x="15628" y="2537"/>
                </a:cubicBezTo>
                <a:cubicBezTo>
                  <a:pt x="15617" y="2486"/>
                  <a:pt x="15608" y="2461"/>
                  <a:pt x="15602" y="2461"/>
                </a:cubicBezTo>
                <a:cubicBezTo>
                  <a:pt x="15579" y="2461"/>
                  <a:pt x="15563" y="2805"/>
                  <a:pt x="15555" y="3494"/>
                </a:cubicBezTo>
                <a:cubicBezTo>
                  <a:pt x="15552" y="3798"/>
                  <a:pt x="15549" y="4415"/>
                  <a:pt x="15549" y="5347"/>
                </a:cubicBezTo>
                <a:lnTo>
                  <a:pt x="15549" y="7291"/>
                </a:lnTo>
                <a:lnTo>
                  <a:pt x="15542" y="9752"/>
                </a:lnTo>
                <a:lnTo>
                  <a:pt x="15542" y="14430"/>
                </a:lnTo>
                <a:cubicBezTo>
                  <a:pt x="15542" y="15848"/>
                  <a:pt x="15548" y="16881"/>
                  <a:pt x="15559" y="17529"/>
                </a:cubicBezTo>
                <a:cubicBezTo>
                  <a:pt x="15570" y="18177"/>
                  <a:pt x="15592" y="18684"/>
                  <a:pt x="15623" y="19048"/>
                </a:cubicBezTo>
                <a:cubicBezTo>
                  <a:pt x="15652" y="19392"/>
                  <a:pt x="15682" y="19565"/>
                  <a:pt x="15712" y="19565"/>
                </a:cubicBezTo>
                <a:cubicBezTo>
                  <a:pt x="15752" y="19565"/>
                  <a:pt x="15786" y="19352"/>
                  <a:pt x="15814" y="18927"/>
                </a:cubicBezTo>
                <a:cubicBezTo>
                  <a:pt x="15843" y="18501"/>
                  <a:pt x="15861" y="17929"/>
                  <a:pt x="15869" y="17210"/>
                </a:cubicBezTo>
                <a:cubicBezTo>
                  <a:pt x="15878" y="16491"/>
                  <a:pt x="15882" y="15575"/>
                  <a:pt x="15883" y="14461"/>
                </a:cubicBezTo>
                <a:lnTo>
                  <a:pt x="15883" y="6653"/>
                </a:lnTo>
                <a:cubicBezTo>
                  <a:pt x="15883" y="5114"/>
                  <a:pt x="15882" y="4243"/>
                  <a:pt x="15881" y="4041"/>
                </a:cubicBezTo>
                <a:cubicBezTo>
                  <a:pt x="15874" y="3008"/>
                  <a:pt x="15856" y="2491"/>
                  <a:pt x="15826" y="2491"/>
                </a:cubicBezTo>
                <a:cubicBezTo>
                  <a:pt x="15821" y="2491"/>
                  <a:pt x="15814" y="2507"/>
                  <a:pt x="15805" y="2540"/>
                </a:cubicBezTo>
                <a:cubicBezTo>
                  <a:pt x="15791" y="2588"/>
                  <a:pt x="15781" y="2613"/>
                  <a:pt x="15776" y="2613"/>
                </a:cubicBezTo>
                <a:cubicBezTo>
                  <a:pt x="15766" y="2613"/>
                  <a:pt x="15758" y="2513"/>
                  <a:pt x="15752" y="2313"/>
                </a:cubicBezTo>
                <a:cubicBezTo>
                  <a:pt x="15745" y="2114"/>
                  <a:pt x="15741" y="1884"/>
                  <a:pt x="15741" y="1625"/>
                </a:cubicBezTo>
                <a:cubicBezTo>
                  <a:pt x="15741" y="906"/>
                  <a:pt x="15757" y="547"/>
                  <a:pt x="15789" y="547"/>
                </a:cubicBezTo>
                <a:cubicBezTo>
                  <a:pt x="15794" y="547"/>
                  <a:pt x="15800" y="557"/>
                  <a:pt x="15805" y="577"/>
                </a:cubicBezTo>
                <a:lnTo>
                  <a:pt x="15869" y="820"/>
                </a:lnTo>
                <a:cubicBezTo>
                  <a:pt x="15885" y="881"/>
                  <a:pt x="15903" y="911"/>
                  <a:pt x="15923" y="911"/>
                </a:cubicBezTo>
                <a:cubicBezTo>
                  <a:pt x="15943" y="911"/>
                  <a:pt x="15959" y="883"/>
                  <a:pt x="15972" y="827"/>
                </a:cubicBezTo>
                <a:lnTo>
                  <a:pt x="16019" y="631"/>
                </a:lnTo>
                <a:cubicBezTo>
                  <a:pt x="16032" y="575"/>
                  <a:pt x="16041" y="547"/>
                  <a:pt x="16045" y="547"/>
                </a:cubicBezTo>
                <a:cubicBezTo>
                  <a:pt x="16076" y="547"/>
                  <a:pt x="16091" y="891"/>
                  <a:pt x="16091" y="1580"/>
                </a:cubicBezTo>
                <a:cubicBezTo>
                  <a:pt x="16091" y="2268"/>
                  <a:pt x="16076" y="2613"/>
                  <a:pt x="16046" y="2613"/>
                </a:cubicBezTo>
                <a:lnTo>
                  <a:pt x="16034" y="2613"/>
                </a:lnTo>
                <a:cubicBezTo>
                  <a:pt x="16032" y="2613"/>
                  <a:pt x="16029" y="2613"/>
                  <a:pt x="16024" y="2613"/>
                </a:cubicBezTo>
                <a:cubicBezTo>
                  <a:pt x="16002" y="2613"/>
                  <a:pt x="15988" y="2916"/>
                  <a:pt x="15983" y="3521"/>
                </a:cubicBezTo>
                <a:cubicBezTo>
                  <a:pt x="15978" y="4127"/>
                  <a:pt x="15976" y="5681"/>
                  <a:pt x="15976" y="8185"/>
                </a:cubicBezTo>
                <a:lnTo>
                  <a:pt x="15976" y="13484"/>
                </a:lnTo>
                <a:cubicBezTo>
                  <a:pt x="15976" y="14796"/>
                  <a:pt x="15974" y="15745"/>
                  <a:pt x="15971" y="16331"/>
                </a:cubicBezTo>
                <a:cubicBezTo>
                  <a:pt x="15965" y="17340"/>
                  <a:pt x="15953" y="18218"/>
                  <a:pt x="15934" y="18965"/>
                </a:cubicBezTo>
                <a:cubicBezTo>
                  <a:pt x="15891" y="20722"/>
                  <a:pt x="15817" y="21600"/>
                  <a:pt x="15713" y="21600"/>
                </a:cubicBezTo>
                <a:cubicBezTo>
                  <a:pt x="15585" y="21600"/>
                  <a:pt x="15503" y="20439"/>
                  <a:pt x="15466" y="18117"/>
                </a:cubicBezTo>
                <a:cubicBezTo>
                  <a:pt x="15454" y="17411"/>
                  <a:pt x="15449" y="16311"/>
                  <a:pt x="15449" y="14817"/>
                </a:cubicBezTo>
                <a:cubicBezTo>
                  <a:pt x="15449" y="14090"/>
                  <a:pt x="15450" y="13015"/>
                  <a:pt x="15452" y="11592"/>
                </a:cubicBezTo>
                <a:cubicBezTo>
                  <a:pt x="15454" y="10168"/>
                  <a:pt x="15455" y="9093"/>
                  <a:pt x="15455" y="8366"/>
                </a:cubicBezTo>
                <a:lnTo>
                  <a:pt x="15455" y="6761"/>
                </a:lnTo>
                <a:cubicBezTo>
                  <a:pt x="15455" y="5288"/>
                  <a:pt x="15455" y="4460"/>
                  <a:pt x="15454" y="4278"/>
                </a:cubicBezTo>
                <a:cubicBezTo>
                  <a:pt x="15449" y="3168"/>
                  <a:pt x="15435" y="2613"/>
                  <a:pt x="15412" y="2613"/>
                </a:cubicBezTo>
                <a:cubicBezTo>
                  <a:pt x="15410" y="2613"/>
                  <a:pt x="15408" y="2613"/>
                  <a:pt x="15404" y="2613"/>
                </a:cubicBezTo>
                <a:cubicBezTo>
                  <a:pt x="15400" y="2613"/>
                  <a:pt x="15397" y="2613"/>
                  <a:pt x="15394" y="2613"/>
                </a:cubicBezTo>
                <a:cubicBezTo>
                  <a:pt x="15391" y="2613"/>
                  <a:pt x="15386" y="2613"/>
                  <a:pt x="15380" y="2613"/>
                </a:cubicBezTo>
                <a:cubicBezTo>
                  <a:pt x="15349" y="2613"/>
                  <a:pt x="15334" y="2268"/>
                  <a:pt x="15334" y="1580"/>
                </a:cubicBezTo>
                <a:cubicBezTo>
                  <a:pt x="15334" y="891"/>
                  <a:pt x="15348" y="547"/>
                  <a:pt x="15376" y="547"/>
                </a:cubicBezTo>
                <a:close/>
                <a:moveTo>
                  <a:pt x="13721" y="547"/>
                </a:moveTo>
                <a:cubicBezTo>
                  <a:pt x="13725" y="547"/>
                  <a:pt x="13730" y="557"/>
                  <a:pt x="13737" y="577"/>
                </a:cubicBezTo>
                <a:lnTo>
                  <a:pt x="13813" y="790"/>
                </a:lnTo>
                <a:cubicBezTo>
                  <a:pt x="13841" y="871"/>
                  <a:pt x="13872" y="911"/>
                  <a:pt x="13907" y="911"/>
                </a:cubicBezTo>
                <a:cubicBezTo>
                  <a:pt x="13926" y="911"/>
                  <a:pt x="13967" y="881"/>
                  <a:pt x="14029" y="820"/>
                </a:cubicBezTo>
                <a:lnTo>
                  <a:pt x="14155" y="699"/>
                </a:lnTo>
                <a:cubicBezTo>
                  <a:pt x="14171" y="679"/>
                  <a:pt x="14191" y="648"/>
                  <a:pt x="14213" y="608"/>
                </a:cubicBezTo>
                <a:cubicBezTo>
                  <a:pt x="14223" y="567"/>
                  <a:pt x="14234" y="547"/>
                  <a:pt x="14246" y="547"/>
                </a:cubicBezTo>
                <a:cubicBezTo>
                  <a:pt x="14284" y="547"/>
                  <a:pt x="14304" y="1023"/>
                  <a:pt x="14304" y="1975"/>
                </a:cubicBezTo>
                <a:cubicBezTo>
                  <a:pt x="14304" y="2339"/>
                  <a:pt x="14302" y="2896"/>
                  <a:pt x="14298" y="3646"/>
                </a:cubicBezTo>
                <a:cubicBezTo>
                  <a:pt x="14295" y="4395"/>
                  <a:pt x="14293" y="4962"/>
                  <a:pt x="14293" y="5347"/>
                </a:cubicBezTo>
                <a:cubicBezTo>
                  <a:pt x="14293" y="5671"/>
                  <a:pt x="14294" y="6076"/>
                  <a:pt x="14295" y="6562"/>
                </a:cubicBezTo>
                <a:cubicBezTo>
                  <a:pt x="14296" y="7048"/>
                  <a:pt x="14297" y="7494"/>
                  <a:pt x="14297" y="7899"/>
                </a:cubicBezTo>
                <a:cubicBezTo>
                  <a:pt x="14297" y="8729"/>
                  <a:pt x="14284" y="9144"/>
                  <a:pt x="14258" y="9144"/>
                </a:cubicBezTo>
                <a:cubicBezTo>
                  <a:pt x="14231" y="9144"/>
                  <a:pt x="14218" y="8671"/>
                  <a:pt x="14218" y="7723"/>
                </a:cubicBezTo>
                <a:cubicBezTo>
                  <a:pt x="14218" y="7441"/>
                  <a:pt x="14218" y="7007"/>
                  <a:pt x="14219" y="6423"/>
                </a:cubicBezTo>
                <a:cubicBezTo>
                  <a:pt x="14220" y="5838"/>
                  <a:pt x="14221" y="5405"/>
                  <a:pt x="14221" y="5123"/>
                </a:cubicBezTo>
                <a:cubicBezTo>
                  <a:pt x="14221" y="4054"/>
                  <a:pt x="14210" y="3379"/>
                  <a:pt x="14188" y="3097"/>
                </a:cubicBezTo>
                <a:cubicBezTo>
                  <a:pt x="14166" y="2815"/>
                  <a:pt x="14115" y="2673"/>
                  <a:pt x="14034" y="2673"/>
                </a:cubicBezTo>
                <a:cubicBezTo>
                  <a:pt x="13965" y="2673"/>
                  <a:pt x="13925" y="2846"/>
                  <a:pt x="13916" y="3190"/>
                </a:cubicBezTo>
                <a:cubicBezTo>
                  <a:pt x="13909" y="3453"/>
                  <a:pt x="13905" y="4385"/>
                  <a:pt x="13905" y="5985"/>
                </a:cubicBezTo>
                <a:lnTo>
                  <a:pt x="13905" y="8233"/>
                </a:lnTo>
                <a:cubicBezTo>
                  <a:pt x="13905" y="8800"/>
                  <a:pt x="13908" y="9149"/>
                  <a:pt x="13913" y="9281"/>
                </a:cubicBezTo>
                <a:cubicBezTo>
                  <a:pt x="13919" y="9413"/>
                  <a:pt x="13934" y="9478"/>
                  <a:pt x="13958" y="9478"/>
                </a:cubicBezTo>
                <a:lnTo>
                  <a:pt x="13994" y="9478"/>
                </a:lnTo>
                <a:cubicBezTo>
                  <a:pt x="14042" y="9478"/>
                  <a:pt x="14065" y="8992"/>
                  <a:pt x="14065" y="8020"/>
                </a:cubicBezTo>
                <a:cubicBezTo>
                  <a:pt x="14065" y="7797"/>
                  <a:pt x="14064" y="7494"/>
                  <a:pt x="14062" y="7109"/>
                </a:cubicBezTo>
                <a:cubicBezTo>
                  <a:pt x="14061" y="6724"/>
                  <a:pt x="14060" y="6430"/>
                  <a:pt x="14060" y="6228"/>
                </a:cubicBezTo>
                <a:cubicBezTo>
                  <a:pt x="14060" y="5458"/>
                  <a:pt x="14073" y="5073"/>
                  <a:pt x="14099" y="5073"/>
                </a:cubicBezTo>
                <a:cubicBezTo>
                  <a:pt x="14124" y="5073"/>
                  <a:pt x="14136" y="5519"/>
                  <a:pt x="14136" y="6410"/>
                </a:cubicBezTo>
                <a:cubicBezTo>
                  <a:pt x="14136" y="6532"/>
                  <a:pt x="14135" y="6775"/>
                  <a:pt x="14133" y="7139"/>
                </a:cubicBezTo>
                <a:lnTo>
                  <a:pt x="14126" y="8780"/>
                </a:lnTo>
                <a:cubicBezTo>
                  <a:pt x="14122" y="9509"/>
                  <a:pt x="14121" y="10056"/>
                  <a:pt x="14121" y="10420"/>
                </a:cubicBezTo>
                <a:cubicBezTo>
                  <a:pt x="14121" y="11251"/>
                  <a:pt x="14125" y="12304"/>
                  <a:pt x="14132" y="13580"/>
                </a:cubicBezTo>
                <a:cubicBezTo>
                  <a:pt x="14135" y="14005"/>
                  <a:pt x="14136" y="14410"/>
                  <a:pt x="14136" y="14795"/>
                </a:cubicBezTo>
                <a:cubicBezTo>
                  <a:pt x="14136" y="15585"/>
                  <a:pt x="14123" y="15980"/>
                  <a:pt x="14097" y="15980"/>
                </a:cubicBezTo>
                <a:cubicBezTo>
                  <a:pt x="14072" y="15980"/>
                  <a:pt x="14060" y="15554"/>
                  <a:pt x="14060" y="14704"/>
                </a:cubicBezTo>
                <a:cubicBezTo>
                  <a:pt x="14060" y="14501"/>
                  <a:pt x="14060" y="14197"/>
                  <a:pt x="14061" y="13792"/>
                </a:cubicBezTo>
                <a:cubicBezTo>
                  <a:pt x="14062" y="13387"/>
                  <a:pt x="14063" y="13084"/>
                  <a:pt x="14063" y="12881"/>
                </a:cubicBezTo>
                <a:cubicBezTo>
                  <a:pt x="14063" y="12253"/>
                  <a:pt x="14057" y="11848"/>
                  <a:pt x="14045" y="11666"/>
                </a:cubicBezTo>
                <a:cubicBezTo>
                  <a:pt x="14037" y="11524"/>
                  <a:pt x="14020" y="11453"/>
                  <a:pt x="13994" y="11453"/>
                </a:cubicBezTo>
                <a:lnTo>
                  <a:pt x="13961" y="11453"/>
                </a:lnTo>
                <a:cubicBezTo>
                  <a:pt x="13935" y="11453"/>
                  <a:pt x="13920" y="11534"/>
                  <a:pt x="13914" y="11694"/>
                </a:cubicBezTo>
                <a:cubicBezTo>
                  <a:pt x="13908" y="11855"/>
                  <a:pt x="13905" y="12297"/>
                  <a:pt x="13905" y="13020"/>
                </a:cubicBezTo>
                <a:lnTo>
                  <a:pt x="13905" y="16607"/>
                </a:lnTo>
                <a:cubicBezTo>
                  <a:pt x="13905" y="17551"/>
                  <a:pt x="13909" y="18189"/>
                  <a:pt x="13917" y="18520"/>
                </a:cubicBezTo>
                <a:cubicBezTo>
                  <a:pt x="13924" y="18852"/>
                  <a:pt x="13939" y="19018"/>
                  <a:pt x="13960" y="19018"/>
                </a:cubicBezTo>
                <a:cubicBezTo>
                  <a:pt x="13965" y="19018"/>
                  <a:pt x="13973" y="19018"/>
                  <a:pt x="13984" y="19018"/>
                </a:cubicBezTo>
                <a:cubicBezTo>
                  <a:pt x="13994" y="19018"/>
                  <a:pt x="14002" y="19018"/>
                  <a:pt x="14007" y="19018"/>
                </a:cubicBezTo>
                <a:cubicBezTo>
                  <a:pt x="14041" y="19018"/>
                  <a:pt x="14058" y="19362"/>
                  <a:pt x="14058" y="20051"/>
                </a:cubicBezTo>
                <a:cubicBezTo>
                  <a:pt x="14058" y="20334"/>
                  <a:pt x="14054" y="20577"/>
                  <a:pt x="14046" y="20780"/>
                </a:cubicBezTo>
                <a:cubicBezTo>
                  <a:pt x="14039" y="20982"/>
                  <a:pt x="14029" y="21084"/>
                  <a:pt x="14018" y="21084"/>
                </a:cubicBezTo>
                <a:cubicBezTo>
                  <a:pt x="14007" y="21084"/>
                  <a:pt x="13990" y="21033"/>
                  <a:pt x="13967" y="20932"/>
                </a:cubicBezTo>
                <a:cubicBezTo>
                  <a:pt x="13935" y="20790"/>
                  <a:pt x="13899" y="20719"/>
                  <a:pt x="13858" y="20719"/>
                </a:cubicBezTo>
                <a:cubicBezTo>
                  <a:pt x="13832" y="20719"/>
                  <a:pt x="13804" y="20780"/>
                  <a:pt x="13774" y="20901"/>
                </a:cubicBezTo>
                <a:lnTo>
                  <a:pt x="13737" y="21053"/>
                </a:lnTo>
                <a:cubicBezTo>
                  <a:pt x="13735" y="21053"/>
                  <a:pt x="13733" y="21063"/>
                  <a:pt x="13730" y="21084"/>
                </a:cubicBezTo>
                <a:cubicBezTo>
                  <a:pt x="13727" y="21084"/>
                  <a:pt x="13725" y="21084"/>
                  <a:pt x="13723" y="21084"/>
                </a:cubicBezTo>
                <a:cubicBezTo>
                  <a:pt x="13691" y="21084"/>
                  <a:pt x="13675" y="20719"/>
                  <a:pt x="13675" y="19990"/>
                </a:cubicBezTo>
                <a:cubicBezTo>
                  <a:pt x="13675" y="19342"/>
                  <a:pt x="13687" y="19018"/>
                  <a:pt x="13709" y="19018"/>
                </a:cubicBezTo>
                <a:cubicBezTo>
                  <a:pt x="13712" y="19018"/>
                  <a:pt x="13721" y="19038"/>
                  <a:pt x="13737" y="19078"/>
                </a:cubicBezTo>
                <a:cubicBezTo>
                  <a:pt x="13745" y="19139"/>
                  <a:pt x="13753" y="19170"/>
                  <a:pt x="13760" y="19170"/>
                </a:cubicBezTo>
                <a:cubicBezTo>
                  <a:pt x="13780" y="19170"/>
                  <a:pt x="13794" y="19002"/>
                  <a:pt x="13801" y="18668"/>
                </a:cubicBezTo>
                <a:cubicBezTo>
                  <a:pt x="13809" y="18334"/>
                  <a:pt x="13813" y="17742"/>
                  <a:pt x="13814" y="16891"/>
                </a:cubicBezTo>
                <a:lnTo>
                  <a:pt x="13814" y="4709"/>
                </a:lnTo>
                <a:cubicBezTo>
                  <a:pt x="13814" y="3210"/>
                  <a:pt x="13795" y="2461"/>
                  <a:pt x="13759" y="2461"/>
                </a:cubicBezTo>
                <a:cubicBezTo>
                  <a:pt x="13749" y="2461"/>
                  <a:pt x="13742" y="2489"/>
                  <a:pt x="13737" y="2546"/>
                </a:cubicBezTo>
                <a:cubicBezTo>
                  <a:pt x="13725" y="2631"/>
                  <a:pt x="13716" y="2673"/>
                  <a:pt x="13709" y="2673"/>
                </a:cubicBezTo>
                <a:cubicBezTo>
                  <a:pt x="13699" y="2673"/>
                  <a:pt x="13692" y="2574"/>
                  <a:pt x="13685" y="2376"/>
                </a:cubicBezTo>
                <a:cubicBezTo>
                  <a:pt x="13679" y="2178"/>
                  <a:pt x="13675" y="1933"/>
                  <a:pt x="13675" y="1642"/>
                </a:cubicBezTo>
                <a:cubicBezTo>
                  <a:pt x="13675" y="912"/>
                  <a:pt x="13691" y="547"/>
                  <a:pt x="13721" y="547"/>
                </a:cubicBezTo>
                <a:close/>
                <a:moveTo>
                  <a:pt x="12003" y="547"/>
                </a:moveTo>
                <a:cubicBezTo>
                  <a:pt x="12004" y="547"/>
                  <a:pt x="12009" y="557"/>
                  <a:pt x="12019" y="577"/>
                </a:cubicBezTo>
                <a:cubicBezTo>
                  <a:pt x="12128" y="780"/>
                  <a:pt x="12178" y="881"/>
                  <a:pt x="12171" y="881"/>
                </a:cubicBezTo>
                <a:cubicBezTo>
                  <a:pt x="12178" y="881"/>
                  <a:pt x="12182" y="881"/>
                  <a:pt x="12182" y="881"/>
                </a:cubicBezTo>
                <a:lnTo>
                  <a:pt x="12443" y="668"/>
                </a:lnTo>
                <a:cubicBezTo>
                  <a:pt x="12448" y="668"/>
                  <a:pt x="12467" y="638"/>
                  <a:pt x="12500" y="577"/>
                </a:cubicBezTo>
                <a:cubicBezTo>
                  <a:pt x="12511" y="557"/>
                  <a:pt x="12522" y="547"/>
                  <a:pt x="12531" y="547"/>
                </a:cubicBezTo>
                <a:cubicBezTo>
                  <a:pt x="12569" y="547"/>
                  <a:pt x="12588" y="1013"/>
                  <a:pt x="12588" y="1944"/>
                </a:cubicBezTo>
                <a:cubicBezTo>
                  <a:pt x="12588" y="2106"/>
                  <a:pt x="12587" y="2623"/>
                  <a:pt x="12585" y="3494"/>
                </a:cubicBezTo>
                <a:cubicBezTo>
                  <a:pt x="12583" y="4142"/>
                  <a:pt x="12582" y="4739"/>
                  <a:pt x="12582" y="5286"/>
                </a:cubicBezTo>
                <a:cubicBezTo>
                  <a:pt x="12582" y="5995"/>
                  <a:pt x="12583" y="6491"/>
                  <a:pt x="12584" y="6775"/>
                </a:cubicBezTo>
                <a:cubicBezTo>
                  <a:pt x="12587" y="7362"/>
                  <a:pt x="12588" y="7797"/>
                  <a:pt x="12588" y="8081"/>
                </a:cubicBezTo>
                <a:cubicBezTo>
                  <a:pt x="12588" y="8851"/>
                  <a:pt x="12575" y="9235"/>
                  <a:pt x="12549" y="9235"/>
                </a:cubicBezTo>
                <a:cubicBezTo>
                  <a:pt x="12523" y="9235"/>
                  <a:pt x="12510" y="8699"/>
                  <a:pt x="12510" y="7625"/>
                </a:cubicBezTo>
                <a:lnTo>
                  <a:pt x="12510" y="6046"/>
                </a:lnTo>
                <a:cubicBezTo>
                  <a:pt x="12510" y="4344"/>
                  <a:pt x="12498" y="3342"/>
                  <a:pt x="12472" y="3038"/>
                </a:cubicBezTo>
                <a:cubicBezTo>
                  <a:pt x="12453" y="2815"/>
                  <a:pt x="12405" y="2704"/>
                  <a:pt x="12326" y="2704"/>
                </a:cubicBezTo>
                <a:cubicBezTo>
                  <a:pt x="12275" y="2704"/>
                  <a:pt x="12244" y="2734"/>
                  <a:pt x="12235" y="2795"/>
                </a:cubicBezTo>
                <a:cubicBezTo>
                  <a:pt x="12204" y="3018"/>
                  <a:pt x="12188" y="3625"/>
                  <a:pt x="12188" y="4618"/>
                </a:cubicBezTo>
                <a:lnTo>
                  <a:pt x="12188" y="5985"/>
                </a:lnTo>
                <a:cubicBezTo>
                  <a:pt x="12188" y="6147"/>
                  <a:pt x="12188" y="6370"/>
                  <a:pt x="12188" y="6653"/>
                </a:cubicBezTo>
                <a:cubicBezTo>
                  <a:pt x="12188" y="6937"/>
                  <a:pt x="12188" y="7139"/>
                  <a:pt x="12188" y="7261"/>
                </a:cubicBezTo>
                <a:lnTo>
                  <a:pt x="12188" y="7656"/>
                </a:lnTo>
                <a:cubicBezTo>
                  <a:pt x="12188" y="8466"/>
                  <a:pt x="12195" y="8932"/>
                  <a:pt x="12207" y="9053"/>
                </a:cubicBezTo>
                <a:cubicBezTo>
                  <a:pt x="12212" y="9094"/>
                  <a:pt x="12221" y="9114"/>
                  <a:pt x="12233" y="9114"/>
                </a:cubicBezTo>
                <a:lnTo>
                  <a:pt x="12277" y="9114"/>
                </a:lnTo>
                <a:cubicBezTo>
                  <a:pt x="12322" y="9114"/>
                  <a:pt x="12345" y="8678"/>
                  <a:pt x="12345" y="7808"/>
                </a:cubicBezTo>
                <a:cubicBezTo>
                  <a:pt x="12345" y="7565"/>
                  <a:pt x="12344" y="7251"/>
                  <a:pt x="12342" y="6866"/>
                </a:cubicBezTo>
                <a:cubicBezTo>
                  <a:pt x="12340" y="6481"/>
                  <a:pt x="12339" y="6137"/>
                  <a:pt x="12339" y="5833"/>
                </a:cubicBezTo>
                <a:cubicBezTo>
                  <a:pt x="12339" y="5023"/>
                  <a:pt x="12352" y="4618"/>
                  <a:pt x="12378" y="4618"/>
                </a:cubicBezTo>
                <a:cubicBezTo>
                  <a:pt x="12404" y="4618"/>
                  <a:pt x="12417" y="5053"/>
                  <a:pt x="12417" y="5924"/>
                </a:cubicBezTo>
                <a:cubicBezTo>
                  <a:pt x="12417" y="6086"/>
                  <a:pt x="12414" y="6714"/>
                  <a:pt x="12410" y="7808"/>
                </a:cubicBezTo>
                <a:cubicBezTo>
                  <a:pt x="12406" y="8739"/>
                  <a:pt x="12404" y="9559"/>
                  <a:pt x="12404" y="10268"/>
                </a:cubicBezTo>
                <a:cubicBezTo>
                  <a:pt x="12404" y="10673"/>
                  <a:pt x="12405" y="11392"/>
                  <a:pt x="12408" y="12425"/>
                </a:cubicBezTo>
                <a:cubicBezTo>
                  <a:pt x="12409" y="12587"/>
                  <a:pt x="12411" y="12942"/>
                  <a:pt x="12414" y="13489"/>
                </a:cubicBezTo>
                <a:cubicBezTo>
                  <a:pt x="12416" y="13934"/>
                  <a:pt x="12417" y="14289"/>
                  <a:pt x="12417" y="14552"/>
                </a:cubicBezTo>
                <a:cubicBezTo>
                  <a:pt x="12417" y="15281"/>
                  <a:pt x="12404" y="15646"/>
                  <a:pt x="12378" y="15646"/>
                </a:cubicBezTo>
                <a:cubicBezTo>
                  <a:pt x="12352" y="15646"/>
                  <a:pt x="12339" y="15220"/>
                  <a:pt x="12339" y="14370"/>
                </a:cubicBezTo>
                <a:cubicBezTo>
                  <a:pt x="12339" y="14147"/>
                  <a:pt x="12340" y="13823"/>
                  <a:pt x="12342" y="13397"/>
                </a:cubicBezTo>
                <a:cubicBezTo>
                  <a:pt x="12344" y="12972"/>
                  <a:pt x="12345" y="12648"/>
                  <a:pt x="12345" y="12425"/>
                </a:cubicBezTo>
                <a:cubicBezTo>
                  <a:pt x="12345" y="11554"/>
                  <a:pt x="12324" y="11119"/>
                  <a:pt x="12283" y="11119"/>
                </a:cubicBezTo>
                <a:lnTo>
                  <a:pt x="12234" y="11119"/>
                </a:lnTo>
                <a:cubicBezTo>
                  <a:pt x="12213" y="11119"/>
                  <a:pt x="12200" y="11220"/>
                  <a:pt x="12195" y="11423"/>
                </a:cubicBezTo>
                <a:cubicBezTo>
                  <a:pt x="12190" y="11625"/>
                  <a:pt x="12188" y="12061"/>
                  <a:pt x="12188" y="12729"/>
                </a:cubicBezTo>
                <a:lnTo>
                  <a:pt x="12188" y="14613"/>
                </a:lnTo>
                <a:cubicBezTo>
                  <a:pt x="12188" y="14937"/>
                  <a:pt x="12188" y="15372"/>
                  <a:pt x="12189" y="15919"/>
                </a:cubicBezTo>
                <a:cubicBezTo>
                  <a:pt x="12190" y="16587"/>
                  <a:pt x="12190" y="17033"/>
                  <a:pt x="12190" y="17256"/>
                </a:cubicBezTo>
                <a:cubicBezTo>
                  <a:pt x="12191" y="18066"/>
                  <a:pt x="12197" y="18572"/>
                  <a:pt x="12208" y="18775"/>
                </a:cubicBezTo>
                <a:cubicBezTo>
                  <a:pt x="12216" y="18916"/>
                  <a:pt x="12235" y="18987"/>
                  <a:pt x="12264" y="18987"/>
                </a:cubicBezTo>
                <a:lnTo>
                  <a:pt x="12412" y="18987"/>
                </a:lnTo>
                <a:cubicBezTo>
                  <a:pt x="12455" y="18987"/>
                  <a:pt x="12485" y="18810"/>
                  <a:pt x="12501" y="18456"/>
                </a:cubicBezTo>
                <a:cubicBezTo>
                  <a:pt x="12517" y="18101"/>
                  <a:pt x="12525" y="17438"/>
                  <a:pt x="12525" y="16466"/>
                </a:cubicBezTo>
                <a:cubicBezTo>
                  <a:pt x="12525" y="16162"/>
                  <a:pt x="12524" y="15711"/>
                  <a:pt x="12523" y="15114"/>
                </a:cubicBezTo>
                <a:cubicBezTo>
                  <a:pt x="12522" y="14516"/>
                  <a:pt x="12521" y="14066"/>
                  <a:pt x="12521" y="13762"/>
                </a:cubicBezTo>
                <a:cubicBezTo>
                  <a:pt x="12521" y="12851"/>
                  <a:pt x="12534" y="12395"/>
                  <a:pt x="12560" y="12395"/>
                </a:cubicBezTo>
                <a:cubicBezTo>
                  <a:pt x="12587" y="12395"/>
                  <a:pt x="12601" y="12861"/>
                  <a:pt x="12601" y="13792"/>
                </a:cubicBezTo>
                <a:cubicBezTo>
                  <a:pt x="12601" y="14157"/>
                  <a:pt x="12600" y="14714"/>
                  <a:pt x="12599" y="15463"/>
                </a:cubicBezTo>
                <a:cubicBezTo>
                  <a:pt x="12598" y="16213"/>
                  <a:pt x="12598" y="16770"/>
                  <a:pt x="12598" y="17134"/>
                </a:cubicBezTo>
                <a:cubicBezTo>
                  <a:pt x="12598" y="17418"/>
                  <a:pt x="12598" y="17838"/>
                  <a:pt x="12599" y="18395"/>
                </a:cubicBezTo>
                <a:cubicBezTo>
                  <a:pt x="12600" y="18952"/>
                  <a:pt x="12601" y="19372"/>
                  <a:pt x="12601" y="19656"/>
                </a:cubicBezTo>
                <a:cubicBezTo>
                  <a:pt x="12601" y="20608"/>
                  <a:pt x="12584" y="21084"/>
                  <a:pt x="12551" y="21084"/>
                </a:cubicBezTo>
                <a:cubicBezTo>
                  <a:pt x="12543" y="21084"/>
                  <a:pt x="12530" y="21063"/>
                  <a:pt x="12513" y="21023"/>
                </a:cubicBezTo>
                <a:cubicBezTo>
                  <a:pt x="12504" y="21003"/>
                  <a:pt x="12488" y="20992"/>
                  <a:pt x="12465" y="20992"/>
                </a:cubicBezTo>
                <a:cubicBezTo>
                  <a:pt x="12470" y="20992"/>
                  <a:pt x="12441" y="20972"/>
                  <a:pt x="12380" y="20932"/>
                </a:cubicBezTo>
                <a:cubicBezTo>
                  <a:pt x="12318" y="20891"/>
                  <a:pt x="12265" y="20871"/>
                  <a:pt x="12220" y="20871"/>
                </a:cubicBezTo>
                <a:cubicBezTo>
                  <a:pt x="12151" y="20871"/>
                  <a:pt x="12085" y="20932"/>
                  <a:pt x="12019" y="21053"/>
                </a:cubicBezTo>
                <a:cubicBezTo>
                  <a:pt x="12016" y="21053"/>
                  <a:pt x="12013" y="21063"/>
                  <a:pt x="12010" y="21084"/>
                </a:cubicBezTo>
                <a:cubicBezTo>
                  <a:pt x="12006" y="21084"/>
                  <a:pt x="12004" y="21084"/>
                  <a:pt x="12003" y="21084"/>
                </a:cubicBezTo>
                <a:cubicBezTo>
                  <a:pt x="11972" y="21084"/>
                  <a:pt x="11957" y="20719"/>
                  <a:pt x="11957" y="19990"/>
                </a:cubicBezTo>
                <a:cubicBezTo>
                  <a:pt x="11957" y="19342"/>
                  <a:pt x="11968" y="19018"/>
                  <a:pt x="11991" y="19018"/>
                </a:cubicBezTo>
                <a:cubicBezTo>
                  <a:pt x="11995" y="19018"/>
                  <a:pt x="12004" y="19038"/>
                  <a:pt x="12020" y="19078"/>
                </a:cubicBezTo>
                <a:cubicBezTo>
                  <a:pt x="12028" y="19139"/>
                  <a:pt x="12036" y="19170"/>
                  <a:pt x="12043" y="19170"/>
                </a:cubicBezTo>
                <a:cubicBezTo>
                  <a:pt x="12080" y="19170"/>
                  <a:pt x="12099" y="18410"/>
                  <a:pt x="12099" y="16891"/>
                </a:cubicBezTo>
                <a:lnTo>
                  <a:pt x="12099" y="4709"/>
                </a:lnTo>
                <a:cubicBezTo>
                  <a:pt x="12099" y="3210"/>
                  <a:pt x="12080" y="2461"/>
                  <a:pt x="12043" y="2461"/>
                </a:cubicBezTo>
                <a:cubicBezTo>
                  <a:pt x="12033" y="2461"/>
                  <a:pt x="12025" y="2481"/>
                  <a:pt x="12020" y="2522"/>
                </a:cubicBezTo>
                <a:cubicBezTo>
                  <a:pt x="12009" y="2582"/>
                  <a:pt x="11999" y="2613"/>
                  <a:pt x="11991" y="2613"/>
                </a:cubicBezTo>
                <a:cubicBezTo>
                  <a:pt x="11982" y="2613"/>
                  <a:pt x="11974" y="2516"/>
                  <a:pt x="11967" y="2324"/>
                </a:cubicBezTo>
                <a:cubicBezTo>
                  <a:pt x="11961" y="2132"/>
                  <a:pt x="11957" y="1894"/>
                  <a:pt x="11957" y="1610"/>
                </a:cubicBezTo>
                <a:cubicBezTo>
                  <a:pt x="11957" y="901"/>
                  <a:pt x="11972" y="547"/>
                  <a:pt x="12003" y="547"/>
                </a:cubicBezTo>
                <a:close/>
                <a:moveTo>
                  <a:pt x="9923" y="547"/>
                </a:moveTo>
                <a:cubicBezTo>
                  <a:pt x="9928" y="547"/>
                  <a:pt x="9933" y="557"/>
                  <a:pt x="9939" y="577"/>
                </a:cubicBezTo>
                <a:lnTo>
                  <a:pt x="9992" y="760"/>
                </a:lnTo>
                <a:cubicBezTo>
                  <a:pt x="10010" y="820"/>
                  <a:pt x="10032" y="851"/>
                  <a:pt x="10058" y="851"/>
                </a:cubicBezTo>
                <a:cubicBezTo>
                  <a:pt x="10076" y="851"/>
                  <a:pt x="10098" y="820"/>
                  <a:pt x="10123" y="760"/>
                </a:cubicBezTo>
                <a:cubicBezTo>
                  <a:pt x="10182" y="618"/>
                  <a:pt x="10227" y="547"/>
                  <a:pt x="10258" y="547"/>
                </a:cubicBezTo>
                <a:cubicBezTo>
                  <a:pt x="10304" y="547"/>
                  <a:pt x="10344" y="648"/>
                  <a:pt x="10377" y="851"/>
                </a:cubicBezTo>
                <a:cubicBezTo>
                  <a:pt x="10425" y="1134"/>
                  <a:pt x="10463" y="1762"/>
                  <a:pt x="10490" y="2734"/>
                </a:cubicBezTo>
                <a:cubicBezTo>
                  <a:pt x="10517" y="3706"/>
                  <a:pt x="10531" y="4881"/>
                  <a:pt x="10531" y="6258"/>
                </a:cubicBezTo>
                <a:cubicBezTo>
                  <a:pt x="10531" y="8162"/>
                  <a:pt x="10507" y="9620"/>
                  <a:pt x="10460" y="10633"/>
                </a:cubicBezTo>
                <a:cubicBezTo>
                  <a:pt x="10414" y="11646"/>
                  <a:pt x="10346" y="12152"/>
                  <a:pt x="10257" y="12152"/>
                </a:cubicBezTo>
                <a:lnTo>
                  <a:pt x="10180" y="12152"/>
                </a:lnTo>
                <a:cubicBezTo>
                  <a:pt x="10156" y="12152"/>
                  <a:pt x="10142" y="12152"/>
                  <a:pt x="10137" y="12152"/>
                </a:cubicBezTo>
                <a:lnTo>
                  <a:pt x="10135" y="12152"/>
                </a:lnTo>
                <a:cubicBezTo>
                  <a:pt x="10124" y="12152"/>
                  <a:pt x="10116" y="12207"/>
                  <a:pt x="10113" y="12318"/>
                </a:cubicBezTo>
                <a:cubicBezTo>
                  <a:pt x="10110" y="12429"/>
                  <a:pt x="10108" y="12686"/>
                  <a:pt x="10108" y="13089"/>
                </a:cubicBezTo>
                <a:lnTo>
                  <a:pt x="10108" y="13695"/>
                </a:lnTo>
                <a:cubicBezTo>
                  <a:pt x="10108" y="16256"/>
                  <a:pt x="10111" y="17808"/>
                  <a:pt x="10116" y="18353"/>
                </a:cubicBezTo>
                <a:cubicBezTo>
                  <a:pt x="10122" y="18897"/>
                  <a:pt x="10137" y="19170"/>
                  <a:pt x="10164" y="19170"/>
                </a:cubicBezTo>
                <a:cubicBezTo>
                  <a:pt x="10172" y="19170"/>
                  <a:pt x="10179" y="19139"/>
                  <a:pt x="10186" y="19078"/>
                </a:cubicBezTo>
                <a:cubicBezTo>
                  <a:pt x="10202" y="19038"/>
                  <a:pt x="10212" y="19018"/>
                  <a:pt x="10216" y="19018"/>
                </a:cubicBezTo>
                <a:cubicBezTo>
                  <a:pt x="10238" y="19018"/>
                  <a:pt x="10250" y="19342"/>
                  <a:pt x="10250" y="19990"/>
                </a:cubicBezTo>
                <a:cubicBezTo>
                  <a:pt x="10250" y="20719"/>
                  <a:pt x="10234" y="21084"/>
                  <a:pt x="10202" y="21084"/>
                </a:cubicBezTo>
                <a:cubicBezTo>
                  <a:pt x="10202" y="21084"/>
                  <a:pt x="10197" y="21063"/>
                  <a:pt x="10186" y="21023"/>
                </a:cubicBezTo>
                <a:lnTo>
                  <a:pt x="10132" y="20810"/>
                </a:lnTo>
                <a:cubicBezTo>
                  <a:pt x="10117" y="20749"/>
                  <a:pt x="10094" y="20719"/>
                  <a:pt x="10063" y="20719"/>
                </a:cubicBezTo>
                <a:cubicBezTo>
                  <a:pt x="10038" y="20719"/>
                  <a:pt x="10017" y="20749"/>
                  <a:pt x="10001" y="20810"/>
                </a:cubicBezTo>
                <a:lnTo>
                  <a:pt x="9938" y="21053"/>
                </a:lnTo>
                <a:cubicBezTo>
                  <a:pt x="9937" y="21053"/>
                  <a:pt x="9935" y="21063"/>
                  <a:pt x="9932" y="21084"/>
                </a:cubicBezTo>
                <a:cubicBezTo>
                  <a:pt x="9929" y="21084"/>
                  <a:pt x="9926" y="21084"/>
                  <a:pt x="9924" y="21084"/>
                </a:cubicBezTo>
                <a:cubicBezTo>
                  <a:pt x="9891" y="21084"/>
                  <a:pt x="9875" y="20729"/>
                  <a:pt x="9875" y="20020"/>
                </a:cubicBezTo>
                <a:cubicBezTo>
                  <a:pt x="9875" y="19737"/>
                  <a:pt x="9878" y="19499"/>
                  <a:pt x="9885" y="19306"/>
                </a:cubicBezTo>
                <a:cubicBezTo>
                  <a:pt x="9891" y="19114"/>
                  <a:pt x="9899" y="19018"/>
                  <a:pt x="9909" y="19018"/>
                </a:cubicBezTo>
                <a:cubicBezTo>
                  <a:pt x="9917" y="19018"/>
                  <a:pt x="9927" y="19048"/>
                  <a:pt x="9938" y="19109"/>
                </a:cubicBezTo>
                <a:cubicBezTo>
                  <a:pt x="9943" y="19149"/>
                  <a:pt x="9951" y="19170"/>
                  <a:pt x="9961" y="19170"/>
                </a:cubicBezTo>
                <a:cubicBezTo>
                  <a:pt x="9998" y="19170"/>
                  <a:pt x="10017" y="18412"/>
                  <a:pt x="10017" y="16895"/>
                </a:cubicBezTo>
                <a:lnTo>
                  <a:pt x="10017" y="4735"/>
                </a:lnTo>
                <a:cubicBezTo>
                  <a:pt x="10017" y="3239"/>
                  <a:pt x="9998" y="2491"/>
                  <a:pt x="9962" y="2491"/>
                </a:cubicBezTo>
                <a:cubicBezTo>
                  <a:pt x="9956" y="2491"/>
                  <a:pt x="9948" y="2507"/>
                  <a:pt x="9939" y="2540"/>
                </a:cubicBezTo>
                <a:cubicBezTo>
                  <a:pt x="9925" y="2588"/>
                  <a:pt x="9915" y="2613"/>
                  <a:pt x="9910" y="2613"/>
                </a:cubicBezTo>
                <a:cubicBezTo>
                  <a:pt x="9887" y="2613"/>
                  <a:pt x="9875" y="2278"/>
                  <a:pt x="9875" y="1610"/>
                </a:cubicBezTo>
                <a:cubicBezTo>
                  <a:pt x="9875" y="901"/>
                  <a:pt x="9891" y="547"/>
                  <a:pt x="9923" y="547"/>
                </a:cubicBezTo>
                <a:close/>
                <a:moveTo>
                  <a:pt x="9124" y="547"/>
                </a:moveTo>
                <a:cubicBezTo>
                  <a:pt x="9127" y="547"/>
                  <a:pt x="9132" y="557"/>
                  <a:pt x="9140" y="577"/>
                </a:cubicBezTo>
                <a:lnTo>
                  <a:pt x="9195" y="729"/>
                </a:lnTo>
                <a:cubicBezTo>
                  <a:pt x="9210" y="770"/>
                  <a:pt x="9228" y="790"/>
                  <a:pt x="9250" y="790"/>
                </a:cubicBezTo>
                <a:cubicBezTo>
                  <a:pt x="9272" y="790"/>
                  <a:pt x="9297" y="770"/>
                  <a:pt x="9325" y="729"/>
                </a:cubicBezTo>
                <a:lnTo>
                  <a:pt x="9408" y="608"/>
                </a:lnTo>
                <a:cubicBezTo>
                  <a:pt x="9435" y="567"/>
                  <a:pt x="9461" y="547"/>
                  <a:pt x="9484" y="547"/>
                </a:cubicBezTo>
                <a:cubicBezTo>
                  <a:pt x="9643" y="547"/>
                  <a:pt x="9723" y="2243"/>
                  <a:pt x="9723" y="5634"/>
                </a:cubicBezTo>
                <a:cubicBezTo>
                  <a:pt x="9723" y="7632"/>
                  <a:pt x="9696" y="8995"/>
                  <a:pt x="9641" y="9721"/>
                </a:cubicBezTo>
                <a:cubicBezTo>
                  <a:pt x="9620" y="10004"/>
                  <a:pt x="9593" y="10246"/>
                  <a:pt x="9560" y="10448"/>
                </a:cubicBezTo>
                <a:cubicBezTo>
                  <a:pt x="9602" y="10670"/>
                  <a:pt x="9632" y="11115"/>
                  <a:pt x="9648" y="11781"/>
                </a:cubicBezTo>
                <a:cubicBezTo>
                  <a:pt x="9664" y="12447"/>
                  <a:pt x="9672" y="13547"/>
                  <a:pt x="9672" y="15081"/>
                </a:cubicBezTo>
                <a:lnTo>
                  <a:pt x="9672" y="16474"/>
                </a:lnTo>
                <a:cubicBezTo>
                  <a:pt x="9672" y="16555"/>
                  <a:pt x="9672" y="16676"/>
                  <a:pt x="9672" y="16837"/>
                </a:cubicBezTo>
                <a:cubicBezTo>
                  <a:pt x="9672" y="18291"/>
                  <a:pt x="9689" y="19018"/>
                  <a:pt x="9722" y="19018"/>
                </a:cubicBezTo>
                <a:cubicBezTo>
                  <a:pt x="9755" y="19018"/>
                  <a:pt x="9772" y="18155"/>
                  <a:pt x="9772" y="16430"/>
                </a:cubicBezTo>
                <a:cubicBezTo>
                  <a:pt x="9772" y="15828"/>
                  <a:pt x="9772" y="15527"/>
                  <a:pt x="9772" y="15527"/>
                </a:cubicBezTo>
                <a:lnTo>
                  <a:pt x="9772" y="14775"/>
                </a:lnTo>
                <a:cubicBezTo>
                  <a:pt x="9772" y="14775"/>
                  <a:pt x="9772" y="14634"/>
                  <a:pt x="9772" y="14353"/>
                </a:cubicBezTo>
                <a:cubicBezTo>
                  <a:pt x="9772" y="13772"/>
                  <a:pt x="9774" y="13370"/>
                  <a:pt x="9777" y="13150"/>
                </a:cubicBezTo>
                <a:cubicBezTo>
                  <a:pt x="9782" y="12809"/>
                  <a:pt x="9794" y="12638"/>
                  <a:pt x="9810" y="12638"/>
                </a:cubicBezTo>
                <a:cubicBezTo>
                  <a:pt x="9837" y="12638"/>
                  <a:pt x="9850" y="13063"/>
                  <a:pt x="9850" y="13914"/>
                </a:cubicBezTo>
                <a:cubicBezTo>
                  <a:pt x="9850" y="13934"/>
                  <a:pt x="9849" y="14157"/>
                  <a:pt x="9849" y="14582"/>
                </a:cubicBezTo>
                <a:lnTo>
                  <a:pt x="9849" y="15220"/>
                </a:lnTo>
                <a:cubicBezTo>
                  <a:pt x="9849" y="15646"/>
                  <a:pt x="9849" y="15919"/>
                  <a:pt x="9849" y="16040"/>
                </a:cubicBezTo>
                <a:lnTo>
                  <a:pt x="9849" y="16800"/>
                </a:lnTo>
                <a:cubicBezTo>
                  <a:pt x="9848" y="16922"/>
                  <a:pt x="9847" y="17104"/>
                  <a:pt x="9847" y="17347"/>
                </a:cubicBezTo>
                <a:cubicBezTo>
                  <a:pt x="9847" y="18522"/>
                  <a:pt x="9836" y="19438"/>
                  <a:pt x="9812" y="20096"/>
                </a:cubicBezTo>
                <a:cubicBezTo>
                  <a:pt x="9788" y="20754"/>
                  <a:pt x="9756" y="21084"/>
                  <a:pt x="9714" y="21084"/>
                </a:cubicBezTo>
                <a:cubicBezTo>
                  <a:pt x="9628" y="21084"/>
                  <a:pt x="9585" y="19878"/>
                  <a:pt x="9585" y="17468"/>
                </a:cubicBezTo>
                <a:lnTo>
                  <a:pt x="9585" y="14856"/>
                </a:lnTo>
                <a:cubicBezTo>
                  <a:pt x="9585" y="13499"/>
                  <a:pt x="9576" y="12603"/>
                  <a:pt x="9557" y="12167"/>
                </a:cubicBezTo>
                <a:cubicBezTo>
                  <a:pt x="9539" y="11732"/>
                  <a:pt x="9501" y="11514"/>
                  <a:pt x="9443" y="11514"/>
                </a:cubicBezTo>
                <a:lnTo>
                  <a:pt x="9342" y="11514"/>
                </a:lnTo>
                <a:cubicBezTo>
                  <a:pt x="9319" y="11514"/>
                  <a:pt x="9307" y="11909"/>
                  <a:pt x="9307" y="12699"/>
                </a:cubicBezTo>
                <a:lnTo>
                  <a:pt x="9307" y="15038"/>
                </a:lnTo>
                <a:cubicBezTo>
                  <a:pt x="9307" y="16537"/>
                  <a:pt x="9308" y="17387"/>
                  <a:pt x="9310" y="17590"/>
                </a:cubicBezTo>
                <a:cubicBezTo>
                  <a:pt x="9316" y="18603"/>
                  <a:pt x="9334" y="19109"/>
                  <a:pt x="9364" y="19109"/>
                </a:cubicBezTo>
                <a:cubicBezTo>
                  <a:pt x="9374" y="19109"/>
                  <a:pt x="9382" y="19097"/>
                  <a:pt x="9387" y="19072"/>
                </a:cubicBezTo>
                <a:cubicBezTo>
                  <a:pt x="9399" y="19036"/>
                  <a:pt x="9409" y="19018"/>
                  <a:pt x="9415" y="19018"/>
                </a:cubicBezTo>
                <a:cubicBezTo>
                  <a:pt x="9438" y="19018"/>
                  <a:pt x="9450" y="19352"/>
                  <a:pt x="9450" y="20021"/>
                </a:cubicBezTo>
                <a:cubicBezTo>
                  <a:pt x="9450" y="20729"/>
                  <a:pt x="9434" y="21084"/>
                  <a:pt x="9403" y="21084"/>
                </a:cubicBezTo>
                <a:cubicBezTo>
                  <a:pt x="9403" y="21084"/>
                  <a:pt x="9398" y="21063"/>
                  <a:pt x="9387" y="21023"/>
                </a:cubicBezTo>
                <a:lnTo>
                  <a:pt x="9328" y="20810"/>
                </a:lnTo>
                <a:cubicBezTo>
                  <a:pt x="9306" y="20729"/>
                  <a:pt x="9286" y="20689"/>
                  <a:pt x="9268" y="20689"/>
                </a:cubicBezTo>
                <a:cubicBezTo>
                  <a:pt x="9246" y="20689"/>
                  <a:pt x="9221" y="20739"/>
                  <a:pt x="9192" y="20840"/>
                </a:cubicBezTo>
                <a:lnTo>
                  <a:pt x="9140" y="21023"/>
                </a:lnTo>
                <a:cubicBezTo>
                  <a:pt x="9128" y="21063"/>
                  <a:pt x="9123" y="21084"/>
                  <a:pt x="9123" y="21084"/>
                </a:cubicBezTo>
                <a:cubicBezTo>
                  <a:pt x="9092" y="21084"/>
                  <a:pt x="9076" y="20719"/>
                  <a:pt x="9076" y="19990"/>
                </a:cubicBezTo>
                <a:cubicBezTo>
                  <a:pt x="9076" y="19342"/>
                  <a:pt x="9088" y="19018"/>
                  <a:pt x="9110" y="19018"/>
                </a:cubicBezTo>
                <a:cubicBezTo>
                  <a:pt x="9114" y="19018"/>
                  <a:pt x="9124" y="19038"/>
                  <a:pt x="9140" y="19078"/>
                </a:cubicBezTo>
                <a:cubicBezTo>
                  <a:pt x="9148" y="19139"/>
                  <a:pt x="9155" y="19170"/>
                  <a:pt x="9163" y="19170"/>
                </a:cubicBezTo>
                <a:cubicBezTo>
                  <a:pt x="9200" y="19170"/>
                  <a:pt x="9218" y="18410"/>
                  <a:pt x="9218" y="16891"/>
                </a:cubicBezTo>
                <a:lnTo>
                  <a:pt x="9218" y="4709"/>
                </a:lnTo>
                <a:cubicBezTo>
                  <a:pt x="9218" y="3190"/>
                  <a:pt x="9200" y="2430"/>
                  <a:pt x="9163" y="2430"/>
                </a:cubicBezTo>
                <a:cubicBezTo>
                  <a:pt x="9157" y="2430"/>
                  <a:pt x="9148" y="2456"/>
                  <a:pt x="9136" y="2506"/>
                </a:cubicBezTo>
                <a:cubicBezTo>
                  <a:pt x="9125" y="2557"/>
                  <a:pt x="9116" y="2582"/>
                  <a:pt x="9110" y="2582"/>
                </a:cubicBezTo>
                <a:cubicBezTo>
                  <a:pt x="9101" y="2582"/>
                  <a:pt x="9093" y="2486"/>
                  <a:pt x="9086" y="2294"/>
                </a:cubicBezTo>
                <a:cubicBezTo>
                  <a:pt x="9080" y="2101"/>
                  <a:pt x="9076" y="1873"/>
                  <a:pt x="9076" y="1610"/>
                </a:cubicBezTo>
                <a:cubicBezTo>
                  <a:pt x="9076" y="901"/>
                  <a:pt x="9092" y="547"/>
                  <a:pt x="9124" y="547"/>
                </a:cubicBezTo>
                <a:close/>
                <a:moveTo>
                  <a:pt x="8334" y="547"/>
                </a:moveTo>
                <a:cubicBezTo>
                  <a:pt x="8345" y="547"/>
                  <a:pt x="8358" y="577"/>
                  <a:pt x="8371" y="638"/>
                </a:cubicBezTo>
                <a:cubicBezTo>
                  <a:pt x="8406" y="800"/>
                  <a:pt x="8439" y="881"/>
                  <a:pt x="8470" y="881"/>
                </a:cubicBezTo>
                <a:cubicBezTo>
                  <a:pt x="8501" y="881"/>
                  <a:pt x="8537" y="790"/>
                  <a:pt x="8578" y="608"/>
                </a:cubicBezTo>
                <a:cubicBezTo>
                  <a:pt x="8586" y="567"/>
                  <a:pt x="8596" y="547"/>
                  <a:pt x="8606" y="547"/>
                </a:cubicBezTo>
                <a:cubicBezTo>
                  <a:pt x="8636" y="547"/>
                  <a:pt x="8651" y="891"/>
                  <a:pt x="8651" y="1580"/>
                </a:cubicBezTo>
                <a:cubicBezTo>
                  <a:pt x="8651" y="2268"/>
                  <a:pt x="8638" y="2613"/>
                  <a:pt x="8612" y="2613"/>
                </a:cubicBezTo>
                <a:cubicBezTo>
                  <a:pt x="8607" y="2613"/>
                  <a:pt x="8598" y="2587"/>
                  <a:pt x="8586" y="2537"/>
                </a:cubicBezTo>
                <a:cubicBezTo>
                  <a:pt x="8575" y="2486"/>
                  <a:pt x="8566" y="2461"/>
                  <a:pt x="8560" y="2461"/>
                </a:cubicBezTo>
                <a:cubicBezTo>
                  <a:pt x="8537" y="2461"/>
                  <a:pt x="8521" y="2805"/>
                  <a:pt x="8513" y="3494"/>
                </a:cubicBezTo>
                <a:cubicBezTo>
                  <a:pt x="8510" y="3798"/>
                  <a:pt x="8508" y="4415"/>
                  <a:pt x="8507" y="5347"/>
                </a:cubicBezTo>
                <a:lnTo>
                  <a:pt x="8507" y="7291"/>
                </a:lnTo>
                <a:lnTo>
                  <a:pt x="8500" y="9752"/>
                </a:lnTo>
                <a:lnTo>
                  <a:pt x="8500" y="14430"/>
                </a:lnTo>
                <a:cubicBezTo>
                  <a:pt x="8500" y="15848"/>
                  <a:pt x="8506" y="16881"/>
                  <a:pt x="8517" y="17529"/>
                </a:cubicBezTo>
                <a:cubicBezTo>
                  <a:pt x="8528" y="18177"/>
                  <a:pt x="8550" y="18684"/>
                  <a:pt x="8581" y="19048"/>
                </a:cubicBezTo>
                <a:cubicBezTo>
                  <a:pt x="8610" y="19392"/>
                  <a:pt x="8640" y="19565"/>
                  <a:pt x="8670" y="19565"/>
                </a:cubicBezTo>
                <a:cubicBezTo>
                  <a:pt x="8710" y="19565"/>
                  <a:pt x="8744" y="19352"/>
                  <a:pt x="8773" y="18927"/>
                </a:cubicBezTo>
                <a:cubicBezTo>
                  <a:pt x="8801" y="18501"/>
                  <a:pt x="8819" y="17929"/>
                  <a:pt x="8828" y="17210"/>
                </a:cubicBezTo>
                <a:cubicBezTo>
                  <a:pt x="8836" y="16491"/>
                  <a:pt x="8840" y="15575"/>
                  <a:pt x="8841" y="14461"/>
                </a:cubicBezTo>
                <a:lnTo>
                  <a:pt x="8841" y="6653"/>
                </a:lnTo>
                <a:cubicBezTo>
                  <a:pt x="8841" y="5114"/>
                  <a:pt x="8840" y="4243"/>
                  <a:pt x="8839" y="4041"/>
                </a:cubicBezTo>
                <a:cubicBezTo>
                  <a:pt x="8833" y="3008"/>
                  <a:pt x="8814" y="2491"/>
                  <a:pt x="8784" y="2491"/>
                </a:cubicBezTo>
                <a:cubicBezTo>
                  <a:pt x="8779" y="2491"/>
                  <a:pt x="8772" y="2507"/>
                  <a:pt x="8763" y="2540"/>
                </a:cubicBezTo>
                <a:cubicBezTo>
                  <a:pt x="8749" y="2588"/>
                  <a:pt x="8740" y="2613"/>
                  <a:pt x="8734" y="2613"/>
                </a:cubicBezTo>
                <a:cubicBezTo>
                  <a:pt x="8725" y="2613"/>
                  <a:pt x="8717" y="2513"/>
                  <a:pt x="8710" y="2313"/>
                </a:cubicBezTo>
                <a:cubicBezTo>
                  <a:pt x="8703" y="2114"/>
                  <a:pt x="8700" y="1884"/>
                  <a:pt x="8700" y="1625"/>
                </a:cubicBezTo>
                <a:cubicBezTo>
                  <a:pt x="8700" y="906"/>
                  <a:pt x="8716" y="547"/>
                  <a:pt x="8748" y="547"/>
                </a:cubicBezTo>
                <a:cubicBezTo>
                  <a:pt x="8753" y="547"/>
                  <a:pt x="8758" y="557"/>
                  <a:pt x="8763" y="577"/>
                </a:cubicBezTo>
                <a:lnTo>
                  <a:pt x="8827" y="820"/>
                </a:lnTo>
                <a:cubicBezTo>
                  <a:pt x="8843" y="881"/>
                  <a:pt x="8861" y="911"/>
                  <a:pt x="8881" y="911"/>
                </a:cubicBezTo>
                <a:cubicBezTo>
                  <a:pt x="8901" y="911"/>
                  <a:pt x="8917" y="883"/>
                  <a:pt x="8930" y="827"/>
                </a:cubicBezTo>
                <a:lnTo>
                  <a:pt x="8977" y="631"/>
                </a:lnTo>
                <a:cubicBezTo>
                  <a:pt x="8990" y="575"/>
                  <a:pt x="8999" y="547"/>
                  <a:pt x="9003" y="547"/>
                </a:cubicBezTo>
                <a:cubicBezTo>
                  <a:pt x="9034" y="547"/>
                  <a:pt x="9049" y="891"/>
                  <a:pt x="9049" y="1580"/>
                </a:cubicBezTo>
                <a:cubicBezTo>
                  <a:pt x="9049" y="2268"/>
                  <a:pt x="9034" y="2613"/>
                  <a:pt x="9005" y="2613"/>
                </a:cubicBezTo>
                <a:lnTo>
                  <a:pt x="8993" y="2613"/>
                </a:lnTo>
                <a:cubicBezTo>
                  <a:pt x="8990" y="2613"/>
                  <a:pt x="8987" y="2613"/>
                  <a:pt x="8982" y="2613"/>
                </a:cubicBezTo>
                <a:cubicBezTo>
                  <a:pt x="8960" y="2613"/>
                  <a:pt x="8946" y="2916"/>
                  <a:pt x="8941" y="3521"/>
                </a:cubicBezTo>
                <a:cubicBezTo>
                  <a:pt x="8936" y="4127"/>
                  <a:pt x="8934" y="5681"/>
                  <a:pt x="8934" y="8185"/>
                </a:cubicBezTo>
                <a:lnTo>
                  <a:pt x="8934" y="13484"/>
                </a:lnTo>
                <a:cubicBezTo>
                  <a:pt x="8934" y="14796"/>
                  <a:pt x="8932" y="15745"/>
                  <a:pt x="8929" y="16331"/>
                </a:cubicBezTo>
                <a:cubicBezTo>
                  <a:pt x="8924" y="17340"/>
                  <a:pt x="8911" y="18218"/>
                  <a:pt x="8892" y="18965"/>
                </a:cubicBezTo>
                <a:cubicBezTo>
                  <a:pt x="8849" y="20722"/>
                  <a:pt x="8775" y="21600"/>
                  <a:pt x="8671" y="21600"/>
                </a:cubicBezTo>
                <a:cubicBezTo>
                  <a:pt x="8544" y="21600"/>
                  <a:pt x="8461" y="20439"/>
                  <a:pt x="8424" y="18117"/>
                </a:cubicBezTo>
                <a:cubicBezTo>
                  <a:pt x="8412" y="17411"/>
                  <a:pt x="8407" y="16311"/>
                  <a:pt x="8407" y="14817"/>
                </a:cubicBezTo>
                <a:cubicBezTo>
                  <a:pt x="8407" y="14090"/>
                  <a:pt x="8408" y="13015"/>
                  <a:pt x="8410" y="11592"/>
                </a:cubicBezTo>
                <a:cubicBezTo>
                  <a:pt x="8412" y="10168"/>
                  <a:pt x="8413" y="9093"/>
                  <a:pt x="8413" y="8366"/>
                </a:cubicBezTo>
                <a:lnTo>
                  <a:pt x="8413" y="6761"/>
                </a:lnTo>
                <a:cubicBezTo>
                  <a:pt x="8413" y="5288"/>
                  <a:pt x="8413" y="4460"/>
                  <a:pt x="8412" y="4278"/>
                </a:cubicBezTo>
                <a:cubicBezTo>
                  <a:pt x="8407" y="3168"/>
                  <a:pt x="8393" y="2613"/>
                  <a:pt x="8370" y="2613"/>
                </a:cubicBezTo>
                <a:cubicBezTo>
                  <a:pt x="8368" y="2613"/>
                  <a:pt x="8366" y="2613"/>
                  <a:pt x="8362" y="2613"/>
                </a:cubicBezTo>
                <a:cubicBezTo>
                  <a:pt x="8358" y="2613"/>
                  <a:pt x="8355" y="2613"/>
                  <a:pt x="8352" y="2613"/>
                </a:cubicBezTo>
                <a:cubicBezTo>
                  <a:pt x="8349" y="2613"/>
                  <a:pt x="8345" y="2613"/>
                  <a:pt x="8338" y="2613"/>
                </a:cubicBezTo>
                <a:cubicBezTo>
                  <a:pt x="8308" y="2613"/>
                  <a:pt x="8292" y="2268"/>
                  <a:pt x="8292" y="1580"/>
                </a:cubicBezTo>
                <a:cubicBezTo>
                  <a:pt x="8292" y="891"/>
                  <a:pt x="8306" y="547"/>
                  <a:pt x="8334" y="547"/>
                </a:cubicBezTo>
                <a:close/>
                <a:moveTo>
                  <a:pt x="7648" y="547"/>
                </a:moveTo>
                <a:cubicBezTo>
                  <a:pt x="7653" y="547"/>
                  <a:pt x="7659" y="557"/>
                  <a:pt x="7665" y="577"/>
                </a:cubicBezTo>
                <a:lnTo>
                  <a:pt x="7718" y="760"/>
                </a:lnTo>
                <a:cubicBezTo>
                  <a:pt x="7735" y="820"/>
                  <a:pt x="7757" y="851"/>
                  <a:pt x="7783" y="851"/>
                </a:cubicBezTo>
                <a:cubicBezTo>
                  <a:pt x="7801" y="851"/>
                  <a:pt x="7823" y="820"/>
                  <a:pt x="7848" y="760"/>
                </a:cubicBezTo>
                <a:cubicBezTo>
                  <a:pt x="7908" y="618"/>
                  <a:pt x="7953" y="547"/>
                  <a:pt x="7983" y="547"/>
                </a:cubicBezTo>
                <a:cubicBezTo>
                  <a:pt x="8029" y="547"/>
                  <a:pt x="8069" y="648"/>
                  <a:pt x="8103" y="851"/>
                </a:cubicBezTo>
                <a:cubicBezTo>
                  <a:pt x="8150" y="1134"/>
                  <a:pt x="8188" y="1762"/>
                  <a:pt x="8215" y="2734"/>
                </a:cubicBezTo>
                <a:cubicBezTo>
                  <a:pt x="8242" y="3706"/>
                  <a:pt x="8256" y="4881"/>
                  <a:pt x="8256" y="6258"/>
                </a:cubicBezTo>
                <a:cubicBezTo>
                  <a:pt x="8256" y="8162"/>
                  <a:pt x="8233" y="9620"/>
                  <a:pt x="8186" y="10633"/>
                </a:cubicBezTo>
                <a:cubicBezTo>
                  <a:pt x="8139" y="11646"/>
                  <a:pt x="8071" y="12152"/>
                  <a:pt x="7983" y="12152"/>
                </a:cubicBezTo>
                <a:lnTo>
                  <a:pt x="7905" y="12152"/>
                </a:lnTo>
                <a:cubicBezTo>
                  <a:pt x="7881" y="12152"/>
                  <a:pt x="7867" y="12152"/>
                  <a:pt x="7863" y="12152"/>
                </a:cubicBezTo>
                <a:lnTo>
                  <a:pt x="7861" y="12152"/>
                </a:lnTo>
                <a:cubicBezTo>
                  <a:pt x="7849" y="12152"/>
                  <a:pt x="7842" y="12207"/>
                  <a:pt x="7838" y="12318"/>
                </a:cubicBezTo>
                <a:cubicBezTo>
                  <a:pt x="7835" y="12429"/>
                  <a:pt x="7833" y="12686"/>
                  <a:pt x="7833" y="13089"/>
                </a:cubicBezTo>
                <a:lnTo>
                  <a:pt x="7833" y="13695"/>
                </a:lnTo>
                <a:cubicBezTo>
                  <a:pt x="7833" y="16256"/>
                  <a:pt x="7836" y="17808"/>
                  <a:pt x="7842" y="18353"/>
                </a:cubicBezTo>
                <a:cubicBezTo>
                  <a:pt x="7847" y="18897"/>
                  <a:pt x="7863" y="19170"/>
                  <a:pt x="7889" y="19170"/>
                </a:cubicBezTo>
                <a:cubicBezTo>
                  <a:pt x="7897" y="19170"/>
                  <a:pt x="7905" y="19139"/>
                  <a:pt x="7912" y="19078"/>
                </a:cubicBezTo>
                <a:cubicBezTo>
                  <a:pt x="7928" y="19038"/>
                  <a:pt x="7938" y="19018"/>
                  <a:pt x="7941" y="19018"/>
                </a:cubicBezTo>
                <a:cubicBezTo>
                  <a:pt x="7964" y="19018"/>
                  <a:pt x="7975" y="19342"/>
                  <a:pt x="7975" y="19990"/>
                </a:cubicBezTo>
                <a:cubicBezTo>
                  <a:pt x="7975" y="20719"/>
                  <a:pt x="7959" y="21084"/>
                  <a:pt x="7927" y="21084"/>
                </a:cubicBezTo>
                <a:cubicBezTo>
                  <a:pt x="7927" y="21084"/>
                  <a:pt x="7922" y="21063"/>
                  <a:pt x="7912" y="21023"/>
                </a:cubicBezTo>
                <a:lnTo>
                  <a:pt x="7857" y="20810"/>
                </a:lnTo>
                <a:cubicBezTo>
                  <a:pt x="7842" y="20749"/>
                  <a:pt x="7819" y="20719"/>
                  <a:pt x="7789" y="20719"/>
                </a:cubicBezTo>
                <a:cubicBezTo>
                  <a:pt x="7763" y="20719"/>
                  <a:pt x="7743" y="20749"/>
                  <a:pt x="7727" y="20810"/>
                </a:cubicBezTo>
                <a:lnTo>
                  <a:pt x="7664" y="21053"/>
                </a:lnTo>
                <a:cubicBezTo>
                  <a:pt x="7662" y="21053"/>
                  <a:pt x="7660" y="21063"/>
                  <a:pt x="7657" y="21084"/>
                </a:cubicBezTo>
                <a:cubicBezTo>
                  <a:pt x="7654" y="21084"/>
                  <a:pt x="7652" y="21084"/>
                  <a:pt x="7649" y="21084"/>
                </a:cubicBezTo>
                <a:cubicBezTo>
                  <a:pt x="7617" y="21084"/>
                  <a:pt x="7600" y="20729"/>
                  <a:pt x="7600" y="20020"/>
                </a:cubicBezTo>
                <a:cubicBezTo>
                  <a:pt x="7600" y="19737"/>
                  <a:pt x="7604" y="19499"/>
                  <a:pt x="7610" y="19306"/>
                </a:cubicBezTo>
                <a:cubicBezTo>
                  <a:pt x="7617" y="19114"/>
                  <a:pt x="7625" y="19018"/>
                  <a:pt x="7634" y="19018"/>
                </a:cubicBezTo>
                <a:cubicBezTo>
                  <a:pt x="7642" y="19018"/>
                  <a:pt x="7652" y="19048"/>
                  <a:pt x="7664" y="19109"/>
                </a:cubicBezTo>
                <a:cubicBezTo>
                  <a:pt x="7669" y="19149"/>
                  <a:pt x="7676" y="19170"/>
                  <a:pt x="7686" y="19170"/>
                </a:cubicBezTo>
                <a:cubicBezTo>
                  <a:pt x="7723" y="19170"/>
                  <a:pt x="7742" y="18412"/>
                  <a:pt x="7742" y="16895"/>
                </a:cubicBezTo>
                <a:lnTo>
                  <a:pt x="7742" y="4735"/>
                </a:lnTo>
                <a:cubicBezTo>
                  <a:pt x="7742" y="3239"/>
                  <a:pt x="7724" y="2491"/>
                  <a:pt x="7687" y="2491"/>
                </a:cubicBezTo>
                <a:cubicBezTo>
                  <a:pt x="7681" y="2491"/>
                  <a:pt x="7673" y="2507"/>
                  <a:pt x="7664" y="2540"/>
                </a:cubicBezTo>
                <a:cubicBezTo>
                  <a:pt x="7650" y="2588"/>
                  <a:pt x="7641" y="2613"/>
                  <a:pt x="7635" y="2613"/>
                </a:cubicBezTo>
                <a:cubicBezTo>
                  <a:pt x="7612" y="2613"/>
                  <a:pt x="7600" y="2278"/>
                  <a:pt x="7600" y="1610"/>
                </a:cubicBezTo>
                <a:cubicBezTo>
                  <a:pt x="7600" y="901"/>
                  <a:pt x="7616" y="547"/>
                  <a:pt x="7648" y="547"/>
                </a:cubicBezTo>
                <a:close/>
                <a:moveTo>
                  <a:pt x="6631" y="547"/>
                </a:moveTo>
                <a:cubicBezTo>
                  <a:pt x="6631" y="547"/>
                  <a:pt x="6637" y="557"/>
                  <a:pt x="6647" y="577"/>
                </a:cubicBezTo>
                <a:cubicBezTo>
                  <a:pt x="6755" y="780"/>
                  <a:pt x="6806" y="881"/>
                  <a:pt x="6799" y="881"/>
                </a:cubicBezTo>
                <a:cubicBezTo>
                  <a:pt x="6806" y="881"/>
                  <a:pt x="6810" y="881"/>
                  <a:pt x="6810" y="881"/>
                </a:cubicBezTo>
                <a:lnTo>
                  <a:pt x="7071" y="668"/>
                </a:lnTo>
                <a:cubicBezTo>
                  <a:pt x="7076" y="668"/>
                  <a:pt x="7095" y="638"/>
                  <a:pt x="7128" y="577"/>
                </a:cubicBezTo>
                <a:cubicBezTo>
                  <a:pt x="7139" y="557"/>
                  <a:pt x="7150" y="547"/>
                  <a:pt x="7159" y="547"/>
                </a:cubicBezTo>
                <a:cubicBezTo>
                  <a:pt x="7197" y="547"/>
                  <a:pt x="7216" y="1013"/>
                  <a:pt x="7216" y="1944"/>
                </a:cubicBezTo>
                <a:cubicBezTo>
                  <a:pt x="7216" y="2106"/>
                  <a:pt x="7215" y="2623"/>
                  <a:pt x="7212" y="3494"/>
                </a:cubicBezTo>
                <a:cubicBezTo>
                  <a:pt x="7211" y="4142"/>
                  <a:pt x="7210" y="4739"/>
                  <a:pt x="7210" y="5286"/>
                </a:cubicBezTo>
                <a:cubicBezTo>
                  <a:pt x="7210" y="5995"/>
                  <a:pt x="7211" y="6491"/>
                  <a:pt x="7212" y="6775"/>
                </a:cubicBezTo>
                <a:cubicBezTo>
                  <a:pt x="7214" y="7362"/>
                  <a:pt x="7216" y="7797"/>
                  <a:pt x="7216" y="8081"/>
                </a:cubicBezTo>
                <a:cubicBezTo>
                  <a:pt x="7216" y="8851"/>
                  <a:pt x="7203" y="9235"/>
                  <a:pt x="7177" y="9235"/>
                </a:cubicBezTo>
                <a:cubicBezTo>
                  <a:pt x="7151" y="9235"/>
                  <a:pt x="7138" y="8699"/>
                  <a:pt x="7138" y="7625"/>
                </a:cubicBezTo>
                <a:lnTo>
                  <a:pt x="7138" y="6046"/>
                </a:lnTo>
                <a:cubicBezTo>
                  <a:pt x="7138" y="4344"/>
                  <a:pt x="7126" y="3342"/>
                  <a:pt x="7100" y="3038"/>
                </a:cubicBezTo>
                <a:cubicBezTo>
                  <a:pt x="7081" y="2815"/>
                  <a:pt x="7033" y="2704"/>
                  <a:pt x="6954" y="2704"/>
                </a:cubicBezTo>
                <a:cubicBezTo>
                  <a:pt x="6903" y="2704"/>
                  <a:pt x="6872" y="2734"/>
                  <a:pt x="6863" y="2795"/>
                </a:cubicBezTo>
                <a:cubicBezTo>
                  <a:pt x="6832" y="3018"/>
                  <a:pt x="6816" y="3625"/>
                  <a:pt x="6816" y="4618"/>
                </a:cubicBezTo>
                <a:lnTo>
                  <a:pt x="6816" y="5985"/>
                </a:lnTo>
                <a:cubicBezTo>
                  <a:pt x="6816" y="6147"/>
                  <a:pt x="6816" y="6370"/>
                  <a:pt x="6816" y="6653"/>
                </a:cubicBezTo>
                <a:cubicBezTo>
                  <a:pt x="6816" y="6937"/>
                  <a:pt x="6816" y="7139"/>
                  <a:pt x="6816" y="7261"/>
                </a:cubicBezTo>
                <a:lnTo>
                  <a:pt x="6816" y="7656"/>
                </a:lnTo>
                <a:cubicBezTo>
                  <a:pt x="6816" y="8466"/>
                  <a:pt x="6822" y="8932"/>
                  <a:pt x="6835" y="9053"/>
                </a:cubicBezTo>
                <a:cubicBezTo>
                  <a:pt x="6840" y="9094"/>
                  <a:pt x="6849" y="9114"/>
                  <a:pt x="6861" y="9114"/>
                </a:cubicBezTo>
                <a:lnTo>
                  <a:pt x="6905" y="9114"/>
                </a:lnTo>
                <a:cubicBezTo>
                  <a:pt x="6950" y="9114"/>
                  <a:pt x="6973" y="8678"/>
                  <a:pt x="6973" y="7808"/>
                </a:cubicBezTo>
                <a:cubicBezTo>
                  <a:pt x="6973" y="7565"/>
                  <a:pt x="6972" y="7251"/>
                  <a:pt x="6970" y="6866"/>
                </a:cubicBezTo>
                <a:cubicBezTo>
                  <a:pt x="6968" y="6481"/>
                  <a:pt x="6967" y="6137"/>
                  <a:pt x="6967" y="5833"/>
                </a:cubicBezTo>
                <a:cubicBezTo>
                  <a:pt x="6967" y="5023"/>
                  <a:pt x="6980" y="4618"/>
                  <a:pt x="7006" y="4618"/>
                </a:cubicBezTo>
                <a:cubicBezTo>
                  <a:pt x="7032" y="4618"/>
                  <a:pt x="7045" y="5053"/>
                  <a:pt x="7045" y="5924"/>
                </a:cubicBezTo>
                <a:cubicBezTo>
                  <a:pt x="7045" y="6086"/>
                  <a:pt x="7042" y="6714"/>
                  <a:pt x="7038" y="7808"/>
                </a:cubicBezTo>
                <a:cubicBezTo>
                  <a:pt x="7034" y="8739"/>
                  <a:pt x="7032" y="9559"/>
                  <a:pt x="7032" y="10268"/>
                </a:cubicBezTo>
                <a:cubicBezTo>
                  <a:pt x="7032" y="10673"/>
                  <a:pt x="7033" y="11392"/>
                  <a:pt x="7036" y="12425"/>
                </a:cubicBezTo>
                <a:cubicBezTo>
                  <a:pt x="7037" y="12587"/>
                  <a:pt x="7038" y="12942"/>
                  <a:pt x="7041" y="13489"/>
                </a:cubicBezTo>
                <a:cubicBezTo>
                  <a:pt x="7044" y="13934"/>
                  <a:pt x="7045" y="14289"/>
                  <a:pt x="7045" y="14552"/>
                </a:cubicBezTo>
                <a:cubicBezTo>
                  <a:pt x="7045" y="15281"/>
                  <a:pt x="7032" y="15646"/>
                  <a:pt x="7005" y="15646"/>
                </a:cubicBezTo>
                <a:cubicBezTo>
                  <a:pt x="6980" y="15646"/>
                  <a:pt x="6967" y="15220"/>
                  <a:pt x="6967" y="14370"/>
                </a:cubicBezTo>
                <a:cubicBezTo>
                  <a:pt x="6967" y="14147"/>
                  <a:pt x="6968" y="13823"/>
                  <a:pt x="6970" y="13397"/>
                </a:cubicBezTo>
                <a:cubicBezTo>
                  <a:pt x="6972" y="12972"/>
                  <a:pt x="6973" y="12648"/>
                  <a:pt x="6973" y="12425"/>
                </a:cubicBezTo>
                <a:cubicBezTo>
                  <a:pt x="6973" y="11554"/>
                  <a:pt x="6952" y="11119"/>
                  <a:pt x="6911" y="11119"/>
                </a:cubicBezTo>
                <a:lnTo>
                  <a:pt x="6862" y="11119"/>
                </a:lnTo>
                <a:cubicBezTo>
                  <a:pt x="6841" y="11119"/>
                  <a:pt x="6828" y="11220"/>
                  <a:pt x="6823" y="11423"/>
                </a:cubicBezTo>
                <a:cubicBezTo>
                  <a:pt x="6818" y="11625"/>
                  <a:pt x="6816" y="12061"/>
                  <a:pt x="6816" y="12729"/>
                </a:cubicBezTo>
                <a:lnTo>
                  <a:pt x="6816" y="14613"/>
                </a:lnTo>
                <a:cubicBezTo>
                  <a:pt x="6816" y="14937"/>
                  <a:pt x="6816" y="15372"/>
                  <a:pt x="6817" y="15919"/>
                </a:cubicBezTo>
                <a:cubicBezTo>
                  <a:pt x="6818" y="16587"/>
                  <a:pt x="6818" y="17033"/>
                  <a:pt x="6818" y="17256"/>
                </a:cubicBezTo>
                <a:cubicBezTo>
                  <a:pt x="6819" y="18066"/>
                  <a:pt x="6825" y="18572"/>
                  <a:pt x="6836" y="18775"/>
                </a:cubicBezTo>
                <a:cubicBezTo>
                  <a:pt x="6844" y="18916"/>
                  <a:pt x="6862" y="18987"/>
                  <a:pt x="6892" y="18987"/>
                </a:cubicBezTo>
                <a:lnTo>
                  <a:pt x="7040" y="18987"/>
                </a:lnTo>
                <a:cubicBezTo>
                  <a:pt x="7083" y="18987"/>
                  <a:pt x="7113" y="18810"/>
                  <a:pt x="7128" y="18456"/>
                </a:cubicBezTo>
                <a:cubicBezTo>
                  <a:pt x="7144" y="18101"/>
                  <a:pt x="7152" y="17438"/>
                  <a:pt x="7152" y="16466"/>
                </a:cubicBezTo>
                <a:cubicBezTo>
                  <a:pt x="7152" y="16162"/>
                  <a:pt x="7152" y="15711"/>
                  <a:pt x="7151" y="15114"/>
                </a:cubicBezTo>
                <a:cubicBezTo>
                  <a:pt x="7150" y="14516"/>
                  <a:pt x="7149" y="14066"/>
                  <a:pt x="7149" y="13762"/>
                </a:cubicBezTo>
                <a:cubicBezTo>
                  <a:pt x="7149" y="12851"/>
                  <a:pt x="7162" y="12395"/>
                  <a:pt x="7188" y="12395"/>
                </a:cubicBezTo>
                <a:cubicBezTo>
                  <a:pt x="7215" y="12395"/>
                  <a:pt x="7229" y="12861"/>
                  <a:pt x="7229" y="13792"/>
                </a:cubicBezTo>
                <a:cubicBezTo>
                  <a:pt x="7229" y="14157"/>
                  <a:pt x="7228" y="14714"/>
                  <a:pt x="7227" y="15463"/>
                </a:cubicBezTo>
                <a:cubicBezTo>
                  <a:pt x="7226" y="16213"/>
                  <a:pt x="7225" y="16770"/>
                  <a:pt x="7225" y="17134"/>
                </a:cubicBezTo>
                <a:cubicBezTo>
                  <a:pt x="7225" y="17418"/>
                  <a:pt x="7226" y="17838"/>
                  <a:pt x="7227" y="18395"/>
                </a:cubicBezTo>
                <a:cubicBezTo>
                  <a:pt x="7228" y="18952"/>
                  <a:pt x="7229" y="19372"/>
                  <a:pt x="7229" y="19656"/>
                </a:cubicBezTo>
                <a:cubicBezTo>
                  <a:pt x="7229" y="20608"/>
                  <a:pt x="7212" y="21084"/>
                  <a:pt x="7179" y="21084"/>
                </a:cubicBezTo>
                <a:cubicBezTo>
                  <a:pt x="7171" y="21084"/>
                  <a:pt x="7158" y="21063"/>
                  <a:pt x="7140" y="21023"/>
                </a:cubicBezTo>
                <a:cubicBezTo>
                  <a:pt x="7132" y="21003"/>
                  <a:pt x="7116" y="20992"/>
                  <a:pt x="7093" y="20992"/>
                </a:cubicBezTo>
                <a:cubicBezTo>
                  <a:pt x="7098" y="20992"/>
                  <a:pt x="7069" y="20972"/>
                  <a:pt x="7008" y="20932"/>
                </a:cubicBezTo>
                <a:cubicBezTo>
                  <a:pt x="6946" y="20891"/>
                  <a:pt x="6893" y="20871"/>
                  <a:pt x="6848" y="20871"/>
                </a:cubicBezTo>
                <a:cubicBezTo>
                  <a:pt x="6779" y="20871"/>
                  <a:pt x="6713" y="20932"/>
                  <a:pt x="6647" y="21053"/>
                </a:cubicBezTo>
                <a:cubicBezTo>
                  <a:pt x="6644" y="21053"/>
                  <a:pt x="6641" y="21063"/>
                  <a:pt x="6637" y="21084"/>
                </a:cubicBezTo>
                <a:cubicBezTo>
                  <a:pt x="6634" y="21084"/>
                  <a:pt x="6632" y="21084"/>
                  <a:pt x="6631" y="21084"/>
                </a:cubicBezTo>
                <a:cubicBezTo>
                  <a:pt x="6600" y="21084"/>
                  <a:pt x="6585" y="20719"/>
                  <a:pt x="6585" y="19990"/>
                </a:cubicBezTo>
                <a:cubicBezTo>
                  <a:pt x="6585" y="19342"/>
                  <a:pt x="6596" y="19018"/>
                  <a:pt x="6619" y="19018"/>
                </a:cubicBezTo>
                <a:cubicBezTo>
                  <a:pt x="6622" y="19018"/>
                  <a:pt x="6632" y="19038"/>
                  <a:pt x="6648" y="19078"/>
                </a:cubicBezTo>
                <a:cubicBezTo>
                  <a:pt x="6656" y="19139"/>
                  <a:pt x="6664" y="19170"/>
                  <a:pt x="6671" y="19170"/>
                </a:cubicBezTo>
                <a:cubicBezTo>
                  <a:pt x="6708" y="19170"/>
                  <a:pt x="6727" y="18410"/>
                  <a:pt x="6727" y="16891"/>
                </a:cubicBezTo>
                <a:lnTo>
                  <a:pt x="6727" y="4709"/>
                </a:lnTo>
                <a:cubicBezTo>
                  <a:pt x="6727" y="3210"/>
                  <a:pt x="6708" y="2461"/>
                  <a:pt x="6671" y="2461"/>
                </a:cubicBezTo>
                <a:cubicBezTo>
                  <a:pt x="6661" y="2461"/>
                  <a:pt x="6653" y="2481"/>
                  <a:pt x="6648" y="2522"/>
                </a:cubicBezTo>
                <a:cubicBezTo>
                  <a:pt x="6637" y="2582"/>
                  <a:pt x="6627" y="2613"/>
                  <a:pt x="6619" y="2613"/>
                </a:cubicBezTo>
                <a:cubicBezTo>
                  <a:pt x="6609" y="2613"/>
                  <a:pt x="6601" y="2516"/>
                  <a:pt x="6595" y="2324"/>
                </a:cubicBezTo>
                <a:cubicBezTo>
                  <a:pt x="6588" y="2132"/>
                  <a:pt x="6585" y="1894"/>
                  <a:pt x="6585" y="1610"/>
                </a:cubicBezTo>
                <a:cubicBezTo>
                  <a:pt x="6585" y="901"/>
                  <a:pt x="6600" y="547"/>
                  <a:pt x="6631" y="547"/>
                </a:cubicBezTo>
                <a:close/>
                <a:moveTo>
                  <a:pt x="5786" y="547"/>
                </a:moveTo>
                <a:cubicBezTo>
                  <a:pt x="5793" y="547"/>
                  <a:pt x="5806" y="597"/>
                  <a:pt x="5826" y="699"/>
                </a:cubicBezTo>
                <a:cubicBezTo>
                  <a:pt x="5854" y="841"/>
                  <a:pt x="5888" y="911"/>
                  <a:pt x="5928" y="911"/>
                </a:cubicBezTo>
                <a:cubicBezTo>
                  <a:pt x="5943" y="911"/>
                  <a:pt x="5966" y="851"/>
                  <a:pt x="5996" y="729"/>
                </a:cubicBezTo>
                <a:cubicBezTo>
                  <a:pt x="6026" y="608"/>
                  <a:pt x="6048" y="547"/>
                  <a:pt x="6063" y="547"/>
                </a:cubicBezTo>
                <a:cubicBezTo>
                  <a:pt x="6095" y="547"/>
                  <a:pt x="6111" y="906"/>
                  <a:pt x="6111" y="1625"/>
                </a:cubicBezTo>
                <a:cubicBezTo>
                  <a:pt x="6111" y="1904"/>
                  <a:pt x="6107" y="2139"/>
                  <a:pt x="6101" y="2328"/>
                </a:cubicBezTo>
                <a:cubicBezTo>
                  <a:pt x="6094" y="2518"/>
                  <a:pt x="6086" y="2613"/>
                  <a:pt x="6077" y="2613"/>
                </a:cubicBezTo>
                <a:cubicBezTo>
                  <a:pt x="6069" y="2613"/>
                  <a:pt x="6059" y="2587"/>
                  <a:pt x="6047" y="2537"/>
                </a:cubicBezTo>
                <a:cubicBezTo>
                  <a:pt x="6036" y="2486"/>
                  <a:pt x="6028" y="2461"/>
                  <a:pt x="6023" y="2461"/>
                </a:cubicBezTo>
                <a:cubicBezTo>
                  <a:pt x="5988" y="2461"/>
                  <a:pt x="5970" y="3220"/>
                  <a:pt x="5969" y="4739"/>
                </a:cubicBezTo>
                <a:lnTo>
                  <a:pt x="5968" y="9235"/>
                </a:lnTo>
                <a:lnTo>
                  <a:pt x="6316" y="9235"/>
                </a:lnTo>
                <a:lnTo>
                  <a:pt x="6316" y="4770"/>
                </a:lnTo>
                <a:cubicBezTo>
                  <a:pt x="6316" y="3251"/>
                  <a:pt x="6298" y="2491"/>
                  <a:pt x="6261" y="2491"/>
                </a:cubicBezTo>
                <a:cubicBezTo>
                  <a:pt x="6256" y="2491"/>
                  <a:pt x="6249" y="2511"/>
                  <a:pt x="6237" y="2552"/>
                </a:cubicBezTo>
                <a:cubicBezTo>
                  <a:pt x="6226" y="2592"/>
                  <a:pt x="6217" y="2613"/>
                  <a:pt x="6209" y="2613"/>
                </a:cubicBezTo>
                <a:cubicBezTo>
                  <a:pt x="6185" y="2613"/>
                  <a:pt x="6174" y="2283"/>
                  <a:pt x="6174" y="1625"/>
                </a:cubicBezTo>
                <a:cubicBezTo>
                  <a:pt x="6174" y="906"/>
                  <a:pt x="6189" y="547"/>
                  <a:pt x="6221" y="547"/>
                </a:cubicBezTo>
                <a:cubicBezTo>
                  <a:pt x="6231" y="547"/>
                  <a:pt x="6249" y="613"/>
                  <a:pt x="6276" y="744"/>
                </a:cubicBezTo>
                <a:cubicBezTo>
                  <a:pt x="6303" y="876"/>
                  <a:pt x="6328" y="942"/>
                  <a:pt x="6350" y="942"/>
                </a:cubicBezTo>
                <a:cubicBezTo>
                  <a:pt x="6386" y="942"/>
                  <a:pt x="6423" y="858"/>
                  <a:pt x="6459" y="691"/>
                </a:cubicBezTo>
                <a:cubicBezTo>
                  <a:pt x="6480" y="595"/>
                  <a:pt x="6494" y="547"/>
                  <a:pt x="6500" y="547"/>
                </a:cubicBezTo>
                <a:cubicBezTo>
                  <a:pt x="6532" y="547"/>
                  <a:pt x="6548" y="907"/>
                  <a:pt x="6548" y="1626"/>
                </a:cubicBezTo>
                <a:cubicBezTo>
                  <a:pt x="6548" y="2284"/>
                  <a:pt x="6537" y="2613"/>
                  <a:pt x="6515" y="2613"/>
                </a:cubicBezTo>
                <a:cubicBezTo>
                  <a:pt x="6509" y="2613"/>
                  <a:pt x="6500" y="2592"/>
                  <a:pt x="6488" y="2552"/>
                </a:cubicBezTo>
                <a:cubicBezTo>
                  <a:pt x="6477" y="2511"/>
                  <a:pt x="6468" y="2491"/>
                  <a:pt x="6462" y="2491"/>
                </a:cubicBezTo>
                <a:cubicBezTo>
                  <a:pt x="6425" y="2491"/>
                  <a:pt x="6407" y="3251"/>
                  <a:pt x="6407" y="4770"/>
                </a:cubicBezTo>
                <a:lnTo>
                  <a:pt x="6407" y="16891"/>
                </a:lnTo>
                <a:cubicBezTo>
                  <a:pt x="6407" y="18410"/>
                  <a:pt x="6425" y="19170"/>
                  <a:pt x="6461" y="19170"/>
                </a:cubicBezTo>
                <a:cubicBezTo>
                  <a:pt x="6467" y="19170"/>
                  <a:pt x="6476" y="19144"/>
                  <a:pt x="6488" y="19094"/>
                </a:cubicBezTo>
                <a:cubicBezTo>
                  <a:pt x="6500" y="19043"/>
                  <a:pt x="6509" y="19018"/>
                  <a:pt x="6515" y="19018"/>
                </a:cubicBezTo>
                <a:cubicBezTo>
                  <a:pt x="6537" y="19018"/>
                  <a:pt x="6548" y="19342"/>
                  <a:pt x="6548" y="19990"/>
                </a:cubicBezTo>
                <a:cubicBezTo>
                  <a:pt x="6548" y="20719"/>
                  <a:pt x="6532" y="21084"/>
                  <a:pt x="6500" y="21084"/>
                </a:cubicBezTo>
                <a:cubicBezTo>
                  <a:pt x="6494" y="21084"/>
                  <a:pt x="6480" y="21023"/>
                  <a:pt x="6458" y="20901"/>
                </a:cubicBezTo>
                <a:cubicBezTo>
                  <a:pt x="6433" y="20759"/>
                  <a:pt x="6405" y="20689"/>
                  <a:pt x="6375" y="20689"/>
                </a:cubicBezTo>
                <a:cubicBezTo>
                  <a:pt x="6335" y="20689"/>
                  <a:pt x="6301" y="20749"/>
                  <a:pt x="6274" y="20871"/>
                </a:cubicBezTo>
                <a:cubicBezTo>
                  <a:pt x="6242" y="21013"/>
                  <a:pt x="6225" y="21084"/>
                  <a:pt x="6222" y="21084"/>
                </a:cubicBezTo>
                <a:cubicBezTo>
                  <a:pt x="6190" y="21084"/>
                  <a:pt x="6174" y="20724"/>
                  <a:pt x="6174" y="20006"/>
                </a:cubicBezTo>
                <a:cubicBezTo>
                  <a:pt x="6174" y="19347"/>
                  <a:pt x="6185" y="19018"/>
                  <a:pt x="6209" y="19018"/>
                </a:cubicBezTo>
                <a:cubicBezTo>
                  <a:pt x="6214" y="19018"/>
                  <a:pt x="6223" y="19038"/>
                  <a:pt x="6235" y="19078"/>
                </a:cubicBezTo>
                <a:cubicBezTo>
                  <a:pt x="6246" y="19119"/>
                  <a:pt x="6255" y="19139"/>
                  <a:pt x="6261" y="19139"/>
                </a:cubicBezTo>
                <a:cubicBezTo>
                  <a:pt x="6291" y="19139"/>
                  <a:pt x="6309" y="18582"/>
                  <a:pt x="6315" y="17468"/>
                </a:cubicBezTo>
                <a:cubicBezTo>
                  <a:pt x="6316" y="17327"/>
                  <a:pt x="6316" y="16415"/>
                  <a:pt x="6316" y="14734"/>
                </a:cubicBezTo>
                <a:lnTo>
                  <a:pt x="6316" y="11301"/>
                </a:lnTo>
                <a:lnTo>
                  <a:pt x="5968" y="11301"/>
                </a:lnTo>
                <a:lnTo>
                  <a:pt x="5968" y="14765"/>
                </a:lnTo>
                <a:cubicBezTo>
                  <a:pt x="5968" y="16446"/>
                  <a:pt x="5968" y="17357"/>
                  <a:pt x="5969" y="17499"/>
                </a:cubicBezTo>
                <a:cubicBezTo>
                  <a:pt x="5975" y="18613"/>
                  <a:pt x="5993" y="19170"/>
                  <a:pt x="6023" y="19170"/>
                </a:cubicBezTo>
                <a:cubicBezTo>
                  <a:pt x="6029" y="19170"/>
                  <a:pt x="6038" y="19144"/>
                  <a:pt x="6050" y="19094"/>
                </a:cubicBezTo>
                <a:cubicBezTo>
                  <a:pt x="6062" y="19043"/>
                  <a:pt x="6071" y="19018"/>
                  <a:pt x="6077" y="19018"/>
                </a:cubicBezTo>
                <a:cubicBezTo>
                  <a:pt x="6099" y="19018"/>
                  <a:pt x="6111" y="19342"/>
                  <a:pt x="6111" y="19990"/>
                </a:cubicBezTo>
                <a:cubicBezTo>
                  <a:pt x="6111" y="20719"/>
                  <a:pt x="6095" y="21084"/>
                  <a:pt x="6063" y="21084"/>
                </a:cubicBezTo>
                <a:cubicBezTo>
                  <a:pt x="6058" y="21084"/>
                  <a:pt x="6042" y="21023"/>
                  <a:pt x="6016" y="20901"/>
                </a:cubicBezTo>
                <a:cubicBezTo>
                  <a:pt x="5981" y="20739"/>
                  <a:pt x="5950" y="20658"/>
                  <a:pt x="5924" y="20658"/>
                </a:cubicBezTo>
                <a:cubicBezTo>
                  <a:pt x="5894" y="20658"/>
                  <a:pt x="5861" y="20739"/>
                  <a:pt x="5826" y="20901"/>
                </a:cubicBezTo>
                <a:lnTo>
                  <a:pt x="5800" y="21023"/>
                </a:lnTo>
                <a:cubicBezTo>
                  <a:pt x="5792" y="21063"/>
                  <a:pt x="5787" y="21084"/>
                  <a:pt x="5786" y="21084"/>
                </a:cubicBezTo>
                <a:cubicBezTo>
                  <a:pt x="5753" y="21084"/>
                  <a:pt x="5736" y="20724"/>
                  <a:pt x="5736" y="20006"/>
                </a:cubicBezTo>
                <a:cubicBezTo>
                  <a:pt x="5736" y="19746"/>
                  <a:pt x="5739" y="19516"/>
                  <a:pt x="5746" y="19317"/>
                </a:cubicBezTo>
                <a:cubicBezTo>
                  <a:pt x="5753" y="19117"/>
                  <a:pt x="5761" y="19018"/>
                  <a:pt x="5771" y="19018"/>
                </a:cubicBezTo>
                <a:cubicBezTo>
                  <a:pt x="5777" y="19018"/>
                  <a:pt x="5787" y="19043"/>
                  <a:pt x="5800" y="19094"/>
                </a:cubicBezTo>
                <a:cubicBezTo>
                  <a:pt x="5808" y="19144"/>
                  <a:pt x="5816" y="19170"/>
                  <a:pt x="5823" y="19170"/>
                </a:cubicBezTo>
                <a:cubicBezTo>
                  <a:pt x="5860" y="19170"/>
                  <a:pt x="5879" y="18410"/>
                  <a:pt x="5879" y="16891"/>
                </a:cubicBezTo>
                <a:lnTo>
                  <a:pt x="5879" y="4709"/>
                </a:lnTo>
                <a:cubicBezTo>
                  <a:pt x="5879" y="3190"/>
                  <a:pt x="5860" y="2430"/>
                  <a:pt x="5823" y="2430"/>
                </a:cubicBezTo>
                <a:cubicBezTo>
                  <a:pt x="5818" y="2430"/>
                  <a:pt x="5810" y="2461"/>
                  <a:pt x="5799" y="2522"/>
                </a:cubicBezTo>
                <a:cubicBezTo>
                  <a:pt x="5788" y="2582"/>
                  <a:pt x="5779" y="2613"/>
                  <a:pt x="5771" y="2613"/>
                </a:cubicBezTo>
                <a:cubicBezTo>
                  <a:pt x="5761" y="2613"/>
                  <a:pt x="5753" y="2511"/>
                  <a:pt x="5746" y="2309"/>
                </a:cubicBezTo>
                <a:cubicBezTo>
                  <a:pt x="5739" y="2106"/>
                  <a:pt x="5736" y="1873"/>
                  <a:pt x="5736" y="1610"/>
                </a:cubicBezTo>
                <a:cubicBezTo>
                  <a:pt x="5736" y="901"/>
                  <a:pt x="5753" y="547"/>
                  <a:pt x="5786" y="547"/>
                </a:cubicBezTo>
                <a:close/>
                <a:moveTo>
                  <a:pt x="5085" y="547"/>
                </a:moveTo>
                <a:cubicBezTo>
                  <a:pt x="5095" y="547"/>
                  <a:pt x="5119" y="577"/>
                  <a:pt x="5156" y="638"/>
                </a:cubicBezTo>
                <a:cubicBezTo>
                  <a:pt x="5160" y="638"/>
                  <a:pt x="5189" y="679"/>
                  <a:pt x="5245" y="760"/>
                </a:cubicBezTo>
                <a:lnTo>
                  <a:pt x="5369" y="760"/>
                </a:lnTo>
                <a:cubicBezTo>
                  <a:pt x="5384" y="760"/>
                  <a:pt x="5422" y="742"/>
                  <a:pt x="5485" y="706"/>
                </a:cubicBezTo>
                <a:cubicBezTo>
                  <a:pt x="5499" y="706"/>
                  <a:pt x="5523" y="680"/>
                  <a:pt x="5556" y="627"/>
                </a:cubicBezTo>
                <a:cubicBezTo>
                  <a:pt x="5586" y="573"/>
                  <a:pt x="5609" y="547"/>
                  <a:pt x="5626" y="547"/>
                </a:cubicBezTo>
                <a:cubicBezTo>
                  <a:pt x="5662" y="547"/>
                  <a:pt x="5680" y="962"/>
                  <a:pt x="5680" y="1792"/>
                </a:cubicBezTo>
                <a:lnTo>
                  <a:pt x="5680" y="1853"/>
                </a:lnTo>
                <a:cubicBezTo>
                  <a:pt x="5680" y="2056"/>
                  <a:pt x="5679" y="2430"/>
                  <a:pt x="5677" y="2977"/>
                </a:cubicBezTo>
                <a:cubicBezTo>
                  <a:pt x="5675" y="3524"/>
                  <a:pt x="5673" y="4111"/>
                  <a:pt x="5671" y="4739"/>
                </a:cubicBezTo>
                <a:lnTo>
                  <a:pt x="5671" y="5073"/>
                </a:lnTo>
                <a:cubicBezTo>
                  <a:pt x="5671" y="5377"/>
                  <a:pt x="5672" y="5853"/>
                  <a:pt x="5675" y="6501"/>
                </a:cubicBezTo>
                <a:cubicBezTo>
                  <a:pt x="5677" y="7352"/>
                  <a:pt x="5679" y="7878"/>
                  <a:pt x="5679" y="8081"/>
                </a:cubicBezTo>
                <a:cubicBezTo>
                  <a:pt x="5679" y="8911"/>
                  <a:pt x="5665" y="9327"/>
                  <a:pt x="5636" y="9327"/>
                </a:cubicBezTo>
                <a:cubicBezTo>
                  <a:pt x="5609" y="9327"/>
                  <a:pt x="5595" y="8818"/>
                  <a:pt x="5595" y="7801"/>
                </a:cubicBezTo>
                <a:cubicBezTo>
                  <a:pt x="5595" y="7435"/>
                  <a:pt x="5596" y="6891"/>
                  <a:pt x="5598" y="6169"/>
                </a:cubicBezTo>
                <a:cubicBezTo>
                  <a:pt x="5600" y="5446"/>
                  <a:pt x="5602" y="4902"/>
                  <a:pt x="5602" y="4536"/>
                </a:cubicBezTo>
                <a:cubicBezTo>
                  <a:pt x="5602" y="3132"/>
                  <a:pt x="5573" y="2430"/>
                  <a:pt x="5516" y="2430"/>
                </a:cubicBezTo>
                <a:lnTo>
                  <a:pt x="5485" y="2430"/>
                </a:lnTo>
                <a:cubicBezTo>
                  <a:pt x="5458" y="2430"/>
                  <a:pt x="5439" y="2587"/>
                  <a:pt x="5427" y="2901"/>
                </a:cubicBezTo>
                <a:cubicBezTo>
                  <a:pt x="5416" y="3215"/>
                  <a:pt x="5409" y="3737"/>
                  <a:pt x="5408" y="4466"/>
                </a:cubicBezTo>
                <a:lnTo>
                  <a:pt x="5403" y="6592"/>
                </a:lnTo>
                <a:lnTo>
                  <a:pt x="5403" y="16922"/>
                </a:lnTo>
                <a:cubicBezTo>
                  <a:pt x="5403" y="18441"/>
                  <a:pt x="5422" y="19200"/>
                  <a:pt x="5459" y="19200"/>
                </a:cubicBezTo>
                <a:cubicBezTo>
                  <a:pt x="5465" y="19200"/>
                  <a:pt x="5473" y="19175"/>
                  <a:pt x="5485" y="19124"/>
                </a:cubicBezTo>
                <a:cubicBezTo>
                  <a:pt x="5497" y="19073"/>
                  <a:pt x="5505" y="19048"/>
                  <a:pt x="5511" y="19048"/>
                </a:cubicBezTo>
                <a:cubicBezTo>
                  <a:pt x="5521" y="19048"/>
                  <a:pt x="5529" y="19144"/>
                  <a:pt x="5536" y="19337"/>
                </a:cubicBezTo>
                <a:cubicBezTo>
                  <a:pt x="5543" y="19529"/>
                  <a:pt x="5546" y="19757"/>
                  <a:pt x="5546" y="20020"/>
                </a:cubicBezTo>
                <a:cubicBezTo>
                  <a:pt x="5546" y="20729"/>
                  <a:pt x="5530" y="21084"/>
                  <a:pt x="5497" y="21084"/>
                </a:cubicBezTo>
                <a:cubicBezTo>
                  <a:pt x="5496" y="21084"/>
                  <a:pt x="5493" y="21084"/>
                  <a:pt x="5490" y="21084"/>
                </a:cubicBezTo>
                <a:cubicBezTo>
                  <a:pt x="5487" y="21063"/>
                  <a:pt x="5484" y="21053"/>
                  <a:pt x="5483" y="21053"/>
                </a:cubicBezTo>
                <a:lnTo>
                  <a:pt x="5429" y="20840"/>
                </a:lnTo>
                <a:cubicBezTo>
                  <a:pt x="5409" y="20759"/>
                  <a:pt x="5386" y="20719"/>
                  <a:pt x="5361" y="20719"/>
                </a:cubicBezTo>
                <a:cubicBezTo>
                  <a:pt x="5333" y="20719"/>
                  <a:pt x="5309" y="20759"/>
                  <a:pt x="5288" y="20840"/>
                </a:cubicBezTo>
                <a:lnTo>
                  <a:pt x="5233" y="21053"/>
                </a:lnTo>
                <a:cubicBezTo>
                  <a:pt x="5231" y="21053"/>
                  <a:pt x="5229" y="21063"/>
                  <a:pt x="5226" y="21084"/>
                </a:cubicBezTo>
                <a:cubicBezTo>
                  <a:pt x="5222" y="21084"/>
                  <a:pt x="5220" y="21084"/>
                  <a:pt x="5218" y="21084"/>
                </a:cubicBezTo>
                <a:cubicBezTo>
                  <a:pt x="5186" y="21084"/>
                  <a:pt x="5170" y="20729"/>
                  <a:pt x="5170" y="20020"/>
                </a:cubicBezTo>
                <a:cubicBezTo>
                  <a:pt x="5170" y="19372"/>
                  <a:pt x="5182" y="19048"/>
                  <a:pt x="5205" y="19048"/>
                </a:cubicBezTo>
                <a:cubicBezTo>
                  <a:pt x="5211" y="19048"/>
                  <a:pt x="5220" y="19073"/>
                  <a:pt x="5231" y="19124"/>
                </a:cubicBezTo>
                <a:cubicBezTo>
                  <a:pt x="5243" y="19175"/>
                  <a:pt x="5252" y="19200"/>
                  <a:pt x="5257" y="19200"/>
                </a:cubicBezTo>
                <a:cubicBezTo>
                  <a:pt x="5294" y="19200"/>
                  <a:pt x="5312" y="18441"/>
                  <a:pt x="5312" y="16922"/>
                </a:cubicBezTo>
                <a:lnTo>
                  <a:pt x="5312" y="4587"/>
                </a:lnTo>
                <a:cubicBezTo>
                  <a:pt x="5312" y="3149"/>
                  <a:pt x="5285" y="2430"/>
                  <a:pt x="5232" y="2430"/>
                </a:cubicBezTo>
                <a:lnTo>
                  <a:pt x="5199" y="2430"/>
                </a:lnTo>
                <a:cubicBezTo>
                  <a:pt x="5146" y="2430"/>
                  <a:pt x="5120" y="3139"/>
                  <a:pt x="5120" y="4557"/>
                </a:cubicBezTo>
                <a:cubicBezTo>
                  <a:pt x="5120" y="5063"/>
                  <a:pt x="5121" y="5408"/>
                  <a:pt x="5121" y="5590"/>
                </a:cubicBezTo>
                <a:lnTo>
                  <a:pt x="5126" y="6714"/>
                </a:lnTo>
                <a:cubicBezTo>
                  <a:pt x="5126" y="6896"/>
                  <a:pt x="5127" y="7149"/>
                  <a:pt x="5127" y="7473"/>
                </a:cubicBezTo>
                <a:cubicBezTo>
                  <a:pt x="5127" y="8749"/>
                  <a:pt x="5113" y="9387"/>
                  <a:pt x="5084" y="9387"/>
                </a:cubicBezTo>
                <a:cubicBezTo>
                  <a:pt x="5057" y="9387"/>
                  <a:pt x="5044" y="8922"/>
                  <a:pt x="5044" y="7990"/>
                </a:cubicBezTo>
                <a:cubicBezTo>
                  <a:pt x="5044" y="7727"/>
                  <a:pt x="5045" y="7271"/>
                  <a:pt x="5046" y="6623"/>
                </a:cubicBezTo>
                <a:cubicBezTo>
                  <a:pt x="5048" y="5651"/>
                  <a:pt x="5049" y="5033"/>
                  <a:pt x="5049" y="4770"/>
                </a:cubicBezTo>
                <a:cubicBezTo>
                  <a:pt x="5049" y="4263"/>
                  <a:pt x="5049" y="3737"/>
                  <a:pt x="5048" y="3190"/>
                </a:cubicBezTo>
                <a:cubicBezTo>
                  <a:pt x="5045" y="2116"/>
                  <a:pt x="5044" y="1661"/>
                  <a:pt x="5044" y="1823"/>
                </a:cubicBezTo>
                <a:cubicBezTo>
                  <a:pt x="5044" y="972"/>
                  <a:pt x="5058" y="547"/>
                  <a:pt x="5085" y="547"/>
                </a:cubicBezTo>
                <a:close/>
                <a:moveTo>
                  <a:pt x="3704" y="547"/>
                </a:moveTo>
                <a:cubicBezTo>
                  <a:pt x="3708" y="547"/>
                  <a:pt x="3713" y="557"/>
                  <a:pt x="3719" y="577"/>
                </a:cubicBezTo>
                <a:lnTo>
                  <a:pt x="3777" y="790"/>
                </a:lnTo>
                <a:cubicBezTo>
                  <a:pt x="3799" y="871"/>
                  <a:pt x="3821" y="911"/>
                  <a:pt x="3844" y="911"/>
                </a:cubicBezTo>
                <a:cubicBezTo>
                  <a:pt x="3867" y="911"/>
                  <a:pt x="3892" y="861"/>
                  <a:pt x="3918" y="760"/>
                </a:cubicBezTo>
                <a:lnTo>
                  <a:pt x="3967" y="577"/>
                </a:lnTo>
                <a:cubicBezTo>
                  <a:pt x="3973" y="557"/>
                  <a:pt x="3978" y="547"/>
                  <a:pt x="3983" y="547"/>
                </a:cubicBezTo>
                <a:cubicBezTo>
                  <a:pt x="4015" y="547"/>
                  <a:pt x="4031" y="901"/>
                  <a:pt x="4031" y="1610"/>
                </a:cubicBezTo>
                <a:cubicBezTo>
                  <a:pt x="4031" y="1894"/>
                  <a:pt x="4027" y="2132"/>
                  <a:pt x="4021" y="2324"/>
                </a:cubicBezTo>
                <a:cubicBezTo>
                  <a:pt x="4014" y="2516"/>
                  <a:pt x="4006" y="2613"/>
                  <a:pt x="3997" y="2613"/>
                </a:cubicBezTo>
                <a:cubicBezTo>
                  <a:pt x="3990" y="2613"/>
                  <a:pt x="3980" y="2582"/>
                  <a:pt x="3967" y="2522"/>
                </a:cubicBezTo>
                <a:cubicBezTo>
                  <a:pt x="3962" y="2481"/>
                  <a:pt x="3955" y="2461"/>
                  <a:pt x="3945" y="2461"/>
                </a:cubicBezTo>
                <a:cubicBezTo>
                  <a:pt x="3908" y="2461"/>
                  <a:pt x="3889" y="3210"/>
                  <a:pt x="3889" y="4709"/>
                </a:cubicBezTo>
                <a:lnTo>
                  <a:pt x="3889" y="16891"/>
                </a:lnTo>
                <a:cubicBezTo>
                  <a:pt x="3889" y="18410"/>
                  <a:pt x="3908" y="19170"/>
                  <a:pt x="3945" y="19170"/>
                </a:cubicBezTo>
                <a:cubicBezTo>
                  <a:pt x="3950" y="19170"/>
                  <a:pt x="3958" y="19149"/>
                  <a:pt x="3967" y="19109"/>
                </a:cubicBezTo>
                <a:cubicBezTo>
                  <a:pt x="3981" y="19048"/>
                  <a:pt x="3991" y="19018"/>
                  <a:pt x="3997" y="19018"/>
                </a:cubicBezTo>
                <a:cubicBezTo>
                  <a:pt x="4019" y="19018"/>
                  <a:pt x="4031" y="19342"/>
                  <a:pt x="4031" y="19990"/>
                </a:cubicBezTo>
                <a:cubicBezTo>
                  <a:pt x="4031" y="20719"/>
                  <a:pt x="4015" y="21084"/>
                  <a:pt x="3983" y="21084"/>
                </a:cubicBezTo>
                <a:cubicBezTo>
                  <a:pt x="3981" y="21084"/>
                  <a:pt x="3979" y="21084"/>
                  <a:pt x="3975" y="21084"/>
                </a:cubicBezTo>
                <a:cubicBezTo>
                  <a:pt x="3972" y="21063"/>
                  <a:pt x="3970" y="21053"/>
                  <a:pt x="3967" y="21053"/>
                </a:cubicBezTo>
                <a:lnTo>
                  <a:pt x="3911" y="20810"/>
                </a:lnTo>
                <a:cubicBezTo>
                  <a:pt x="3892" y="20729"/>
                  <a:pt x="3872" y="20689"/>
                  <a:pt x="3851" y="20689"/>
                </a:cubicBezTo>
                <a:cubicBezTo>
                  <a:pt x="3820" y="20689"/>
                  <a:pt x="3793" y="20739"/>
                  <a:pt x="3769" y="20840"/>
                </a:cubicBezTo>
                <a:lnTo>
                  <a:pt x="3719" y="21053"/>
                </a:lnTo>
                <a:cubicBezTo>
                  <a:pt x="3718" y="21053"/>
                  <a:pt x="3715" y="21063"/>
                  <a:pt x="3711" y="21084"/>
                </a:cubicBezTo>
                <a:cubicBezTo>
                  <a:pt x="3708" y="21084"/>
                  <a:pt x="3705" y="21084"/>
                  <a:pt x="3703" y="21084"/>
                </a:cubicBezTo>
                <a:cubicBezTo>
                  <a:pt x="3672" y="21084"/>
                  <a:pt x="3656" y="20719"/>
                  <a:pt x="3656" y="19990"/>
                </a:cubicBezTo>
                <a:cubicBezTo>
                  <a:pt x="3656" y="19342"/>
                  <a:pt x="3667" y="19018"/>
                  <a:pt x="3690" y="19018"/>
                </a:cubicBezTo>
                <a:cubicBezTo>
                  <a:pt x="3693" y="19018"/>
                  <a:pt x="3703" y="19038"/>
                  <a:pt x="3719" y="19078"/>
                </a:cubicBezTo>
                <a:cubicBezTo>
                  <a:pt x="3727" y="19139"/>
                  <a:pt x="3735" y="19170"/>
                  <a:pt x="3742" y="19170"/>
                </a:cubicBezTo>
                <a:cubicBezTo>
                  <a:pt x="3779" y="19170"/>
                  <a:pt x="3798" y="18410"/>
                  <a:pt x="3798" y="16891"/>
                </a:cubicBezTo>
                <a:lnTo>
                  <a:pt x="3798" y="4709"/>
                </a:lnTo>
                <a:cubicBezTo>
                  <a:pt x="3798" y="3210"/>
                  <a:pt x="3779" y="2461"/>
                  <a:pt x="3742" y="2461"/>
                </a:cubicBezTo>
                <a:cubicBezTo>
                  <a:pt x="3732" y="2461"/>
                  <a:pt x="3724" y="2481"/>
                  <a:pt x="3719" y="2522"/>
                </a:cubicBezTo>
                <a:cubicBezTo>
                  <a:pt x="3708" y="2582"/>
                  <a:pt x="3698" y="2613"/>
                  <a:pt x="3690" y="2613"/>
                </a:cubicBezTo>
                <a:cubicBezTo>
                  <a:pt x="3680" y="2613"/>
                  <a:pt x="3672" y="2516"/>
                  <a:pt x="3666" y="2324"/>
                </a:cubicBezTo>
                <a:cubicBezTo>
                  <a:pt x="3659" y="2132"/>
                  <a:pt x="3656" y="1894"/>
                  <a:pt x="3656" y="1610"/>
                </a:cubicBezTo>
                <a:cubicBezTo>
                  <a:pt x="3656" y="901"/>
                  <a:pt x="3672" y="547"/>
                  <a:pt x="3704" y="547"/>
                </a:cubicBezTo>
                <a:close/>
                <a:moveTo>
                  <a:pt x="2738" y="547"/>
                </a:moveTo>
                <a:cubicBezTo>
                  <a:pt x="2748" y="547"/>
                  <a:pt x="2772" y="577"/>
                  <a:pt x="2809" y="638"/>
                </a:cubicBezTo>
                <a:cubicBezTo>
                  <a:pt x="2812" y="638"/>
                  <a:pt x="2842" y="679"/>
                  <a:pt x="2898" y="760"/>
                </a:cubicBezTo>
                <a:lnTo>
                  <a:pt x="3022" y="760"/>
                </a:lnTo>
                <a:cubicBezTo>
                  <a:pt x="3036" y="760"/>
                  <a:pt x="3075" y="742"/>
                  <a:pt x="3138" y="706"/>
                </a:cubicBezTo>
                <a:cubicBezTo>
                  <a:pt x="3152" y="706"/>
                  <a:pt x="3175" y="680"/>
                  <a:pt x="3209" y="627"/>
                </a:cubicBezTo>
                <a:cubicBezTo>
                  <a:pt x="3238" y="573"/>
                  <a:pt x="3262" y="547"/>
                  <a:pt x="3278" y="547"/>
                </a:cubicBezTo>
                <a:cubicBezTo>
                  <a:pt x="3315" y="547"/>
                  <a:pt x="3333" y="962"/>
                  <a:pt x="3333" y="1792"/>
                </a:cubicBezTo>
                <a:lnTo>
                  <a:pt x="3333" y="1853"/>
                </a:lnTo>
                <a:cubicBezTo>
                  <a:pt x="3333" y="2056"/>
                  <a:pt x="3332" y="2430"/>
                  <a:pt x="3330" y="2977"/>
                </a:cubicBezTo>
                <a:cubicBezTo>
                  <a:pt x="3328" y="3524"/>
                  <a:pt x="3326" y="4111"/>
                  <a:pt x="3324" y="4739"/>
                </a:cubicBezTo>
                <a:lnTo>
                  <a:pt x="3324" y="5073"/>
                </a:lnTo>
                <a:cubicBezTo>
                  <a:pt x="3324" y="5377"/>
                  <a:pt x="3325" y="5853"/>
                  <a:pt x="3327" y="6501"/>
                </a:cubicBezTo>
                <a:cubicBezTo>
                  <a:pt x="3330" y="7352"/>
                  <a:pt x="3332" y="7878"/>
                  <a:pt x="3332" y="8081"/>
                </a:cubicBezTo>
                <a:cubicBezTo>
                  <a:pt x="3332" y="8911"/>
                  <a:pt x="3317" y="9327"/>
                  <a:pt x="3289" y="9327"/>
                </a:cubicBezTo>
                <a:cubicBezTo>
                  <a:pt x="3262" y="9327"/>
                  <a:pt x="3248" y="8818"/>
                  <a:pt x="3248" y="7801"/>
                </a:cubicBezTo>
                <a:cubicBezTo>
                  <a:pt x="3248" y="7435"/>
                  <a:pt x="3249" y="6891"/>
                  <a:pt x="3251" y="6169"/>
                </a:cubicBezTo>
                <a:cubicBezTo>
                  <a:pt x="3253" y="5446"/>
                  <a:pt x="3254" y="4902"/>
                  <a:pt x="3254" y="4536"/>
                </a:cubicBezTo>
                <a:cubicBezTo>
                  <a:pt x="3254" y="3132"/>
                  <a:pt x="3226" y="2430"/>
                  <a:pt x="3168" y="2430"/>
                </a:cubicBezTo>
                <a:lnTo>
                  <a:pt x="3138" y="2430"/>
                </a:lnTo>
                <a:cubicBezTo>
                  <a:pt x="3111" y="2430"/>
                  <a:pt x="3092" y="2587"/>
                  <a:pt x="3080" y="2901"/>
                </a:cubicBezTo>
                <a:cubicBezTo>
                  <a:pt x="3068" y="3215"/>
                  <a:pt x="3062" y="3737"/>
                  <a:pt x="3060" y="4466"/>
                </a:cubicBezTo>
                <a:lnTo>
                  <a:pt x="3056" y="6592"/>
                </a:lnTo>
                <a:lnTo>
                  <a:pt x="3056" y="16922"/>
                </a:lnTo>
                <a:cubicBezTo>
                  <a:pt x="3056" y="18441"/>
                  <a:pt x="3075" y="19200"/>
                  <a:pt x="3112" y="19200"/>
                </a:cubicBezTo>
                <a:cubicBezTo>
                  <a:pt x="3117" y="19200"/>
                  <a:pt x="3126" y="19175"/>
                  <a:pt x="3138" y="19124"/>
                </a:cubicBezTo>
                <a:cubicBezTo>
                  <a:pt x="3149" y="19073"/>
                  <a:pt x="3158" y="19048"/>
                  <a:pt x="3164" y="19048"/>
                </a:cubicBezTo>
                <a:cubicBezTo>
                  <a:pt x="3173" y="19048"/>
                  <a:pt x="3181" y="19144"/>
                  <a:pt x="3188" y="19337"/>
                </a:cubicBezTo>
                <a:cubicBezTo>
                  <a:pt x="3195" y="19529"/>
                  <a:pt x="3199" y="19757"/>
                  <a:pt x="3199" y="20020"/>
                </a:cubicBezTo>
                <a:cubicBezTo>
                  <a:pt x="3199" y="20729"/>
                  <a:pt x="3182" y="21084"/>
                  <a:pt x="3150" y="21084"/>
                </a:cubicBezTo>
                <a:cubicBezTo>
                  <a:pt x="3148" y="21084"/>
                  <a:pt x="3146" y="21084"/>
                  <a:pt x="3143" y="21084"/>
                </a:cubicBezTo>
                <a:cubicBezTo>
                  <a:pt x="3140" y="21063"/>
                  <a:pt x="3137" y="21053"/>
                  <a:pt x="3136" y="21053"/>
                </a:cubicBezTo>
                <a:lnTo>
                  <a:pt x="3082" y="20840"/>
                </a:lnTo>
                <a:cubicBezTo>
                  <a:pt x="3062" y="20759"/>
                  <a:pt x="3039" y="20719"/>
                  <a:pt x="3014" y="20719"/>
                </a:cubicBezTo>
                <a:cubicBezTo>
                  <a:pt x="2986" y="20719"/>
                  <a:pt x="2962" y="20759"/>
                  <a:pt x="2941" y="20840"/>
                </a:cubicBezTo>
                <a:lnTo>
                  <a:pt x="2886" y="21053"/>
                </a:lnTo>
                <a:cubicBezTo>
                  <a:pt x="2884" y="21053"/>
                  <a:pt x="2881" y="21063"/>
                  <a:pt x="2879" y="21084"/>
                </a:cubicBezTo>
                <a:cubicBezTo>
                  <a:pt x="2875" y="21084"/>
                  <a:pt x="2872" y="21084"/>
                  <a:pt x="2871" y="21084"/>
                </a:cubicBezTo>
                <a:cubicBezTo>
                  <a:pt x="2839" y="21084"/>
                  <a:pt x="2823" y="20729"/>
                  <a:pt x="2823" y="20020"/>
                </a:cubicBezTo>
                <a:cubicBezTo>
                  <a:pt x="2823" y="19372"/>
                  <a:pt x="2835" y="19048"/>
                  <a:pt x="2858" y="19048"/>
                </a:cubicBezTo>
                <a:cubicBezTo>
                  <a:pt x="2864" y="19048"/>
                  <a:pt x="2872" y="19073"/>
                  <a:pt x="2884" y="19124"/>
                </a:cubicBezTo>
                <a:cubicBezTo>
                  <a:pt x="2896" y="19175"/>
                  <a:pt x="2904" y="19200"/>
                  <a:pt x="2910" y="19200"/>
                </a:cubicBezTo>
                <a:cubicBezTo>
                  <a:pt x="2946" y="19200"/>
                  <a:pt x="2965" y="18441"/>
                  <a:pt x="2965" y="16922"/>
                </a:cubicBezTo>
                <a:lnTo>
                  <a:pt x="2965" y="4587"/>
                </a:lnTo>
                <a:cubicBezTo>
                  <a:pt x="2965" y="3149"/>
                  <a:pt x="2938" y="2430"/>
                  <a:pt x="2885" y="2430"/>
                </a:cubicBezTo>
                <a:lnTo>
                  <a:pt x="2851" y="2430"/>
                </a:lnTo>
                <a:cubicBezTo>
                  <a:pt x="2799" y="2430"/>
                  <a:pt x="2773" y="3139"/>
                  <a:pt x="2773" y="4557"/>
                </a:cubicBezTo>
                <a:cubicBezTo>
                  <a:pt x="2773" y="5063"/>
                  <a:pt x="2773" y="5408"/>
                  <a:pt x="2774" y="5590"/>
                </a:cubicBezTo>
                <a:lnTo>
                  <a:pt x="2778" y="6714"/>
                </a:lnTo>
                <a:cubicBezTo>
                  <a:pt x="2779" y="6896"/>
                  <a:pt x="2779" y="7149"/>
                  <a:pt x="2779" y="7473"/>
                </a:cubicBezTo>
                <a:cubicBezTo>
                  <a:pt x="2779" y="8749"/>
                  <a:pt x="2765" y="9387"/>
                  <a:pt x="2737" y="9387"/>
                </a:cubicBezTo>
                <a:cubicBezTo>
                  <a:pt x="2710" y="9387"/>
                  <a:pt x="2697" y="8922"/>
                  <a:pt x="2697" y="7990"/>
                </a:cubicBezTo>
                <a:cubicBezTo>
                  <a:pt x="2697" y="7727"/>
                  <a:pt x="2697" y="7271"/>
                  <a:pt x="2699" y="6623"/>
                </a:cubicBezTo>
                <a:cubicBezTo>
                  <a:pt x="2701" y="5651"/>
                  <a:pt x="2702" y="5033"/>
                  <a:pt x="2702" y="4770"/>
                </a:cubicBezTo>
                <a:cubicBezTo>
                  <a:pt x="2702" y="4263"/>
                  <a:pt x="2702" y="3737"/>
                  <a:pt x="2700" y="3190"/>
                </a:cubicBezTo>
                <a:cubicBezTo>
                  <a:pt x="2698" y="2116"/>
                  <a:pt x="2697" y="1661"/>
                  <a:pt x="2697" y="1823"/>
                </a:cubicBezTo>
                <a:cubicBezTo>
                  <a:pt x="2697" y="972"/>
                  <a:pt x="2710" y="547"/>
                  <a:pt x="2738" y="547"/>
                </a:cubicBezTo>
                <a:close/>
                <a:moveTo>
                  <a:pt x="1091" y="547"/>
                </a:moveTo>
                <a:cubicBezTo>
                  <a:pt x="1098" y="547"/>
                  <a:pt x="1111" y="597"/>
                  <a:pt x="1132" y="699"/>
                </a:cubicBezTo>
                <a:cubicBezTo>
                  <a:pt x="1159" y="841"/>
                  <a:pt x="1193" y="911"/>
                  <a:pt x="1233" y="911"/>
                </a:cubicBezTo>
                <a:cubicBezTo>
                  <a:pt x="1248" y="911"/>
                  <a:pt x="1271" y="851"/>
                  <a:pt x="1301" y="729"/>
                </a:cubicBezTo>
                <a:cubicBezTo>
                  <a:pt x="1331" y="608"/>
                  <a:pt x="1354" y="547"/>
                  <a:pt x="1368" y="547"/>
                </a:cubicBezTo>
                <a:cubicBezTo>
                  <a:pt x="1400" y="547"/>
                  <a:pt x="1416" y="906"/>
                  <a:pt x="1416" y="1625"/>
                </a:cubicBezTo>
                <a:cubicBezTo>
                  <a:pt x="1416" y="1904"/>
                  <a:pt x="1413" y="2139"/>
                  <a:pt x="1406" y="2328"/>
                </a:cubicBezTo>
                <a:cubicBezTo>
                  <a:pt x="1400" y="2518"/>
                  <a:pt x="1392" y="2613"/>
                  <a:pt x="1382" y="2613"/>
                </a:cubicBezTo>
                <a:cubicBezTo>
                  <a:pt x="1374" y="2613"/>
                  <a:pt x="1364" y="2587"/>
                  <a:pt x="1353" y="2537"/>
                </a:cubicBezTo>
                <a:cubicBezTo>
                  <a:pt x="1341" y="2486"/>
                  <a:pt x="1333" y="2461"/>
                  <a:pt x="1329" y="2461"/>
                </a:cubicBezTo>
                <a:cubicBezTo>
                  <a:pt x="1293" y="2461"/>
                  <a:pt x="1275" y="3220"/>
                  <a:pt x="1274" y="4739"/>
                </a:cubicBezTo>
                <a:lnTo>
                  <a:pt x="1273" y="9235"/>
                </a:lnTo>
                <a:lnTo>
                  <a:pt x="1622" y="9235"/>
                </a:lnTo>
                <a:lnTo>
                  <a:pt x="1622" y="4770"/>
                </a:lnTo>
                <a:cubicBezTo>
                  <a:pt x="1622" y="3251"/>
                  <a:pt x="1603" y="2491"/>
                  <a:pt x="1566" y="2491"/>
                </a:cubicBezTo>
                <a:cubicBezTo>
                  <a:pt x="1562" y="2491"/>
                  <a:pt x="1554" y="2511"/>
                  <a:pt x="1543" y="2552"/>
                </a:cubicBezTo>
                <a:cubicBezTo>
                  <a:pt x="1532" y="2592"/>
                  <a:pt x="1522" y="2613"/>
                  <a:pt x="1514" y="2613"/>
                </a:cubicBezTo>
                <a:cubicBezTo>
                  <a:pt x="1491" y="2613"/>
                  <a:pt x="1479" y="2283"/>
                  <a:pt x="1479" y="1625"/>
                </a:cubicBezTo>
                <a:cubicBezTo>
                  <a:pt x="1479" y="906"/>
                  <a:pt x="1495" y="547"/>
                  <a:pt x="1526" y="547"/>
                </a:cubicBezTo>
                <a:cubicBezTo>
                  <a:pt x="1536" y="547"/>
                  <a:pt x="1555" y="613"/>
                  <a:pt x="1582" y="744"/>
                </a:cubicBezTo>
                <a:cubicBezTo>
                  <a:pt x="1608" y="876"/>
                  <a:pt x="1633" y="942"/>
                  <a:pt x="1656" y="942"/>
                </a:cubicBezTo>
                <a:cubicBezTo>
                  <a:pt x="1692" y="942"/>
                  <a:pt x="1728" y="858"/>
                  <a:pt x="1764" y="691"/>
                </a:cubicBezTo>
                <a:cubicBezTo>
                  <a:pt x="1786" y="595"/>
                  <a:pt x="1799" y="547"/>
                  <a:pt x="1806" y="547"/>
                </a:cubicBezTo>
                <a:cubicBezTo>
                  <a:pt x="1838" y="547"/>
                  <a:pt x="1854" y="907"/>
                  <a:pt x="1854" y="1626"/>
                </a:cubicBezTo>
                <a:cubicBezTo>
                  <a:pt x="1854" y="2284"/>
                  <a:pt x="1842" y="2613"/>
                  <a:pt x="1820" y="2613"/>
                </a:cubicBezTo>
                <a:cubicBezTo>
                  <a:pt x="1814" y="2613"/>
                  <a:pt x="1805" y="2592"/>
                  <a:pt x="1794" y="2552"/>
                </a:cubicBezTo>
                <a:cubicBezTo>
                  <a:pt x="1782" y="2511"/>
                  <a:pt x="1774" y="2491"/>
                  <a:pt x="1768" y="2491"/>
                </a:cubicBezTo>
                <a:cubicBezTo>
                  <a:pt x="1731" y="2491"/>
                  <a:pt x="1712" y="3251"/>
                  <a:pt x="1712" y="4770"/>
                </a:cubicBezTo>
                <a:lnTo>
                  <a:pt x="1712" y="16891"/>
                </a:lnTo>
                <a:cubicBezTo>
                  <a:pt x="1712" y="18410"/>
                  <a:pt x="1730" y="19170"/>
                  <a:pt x="1767" y="19170"/>
                </a:cubicBezTo>
                <a:cubicBezTo>
                  <a:pt x="1772" y="19170"/>
                  <a:pt x="1781" y="19144"/>
                  <a:pt x="1793" y="19094"/>
                </a:cubicBezTo>
                <a:cubicBezTo>
                  <a:pt x="1805" y="19043"/>
                  <a:pt x="1814" y="19018"/>
                  <a:pt x="1820" y="19018"/>
                </a:cubicBezTo>
                <a:cubicBezTo>
                  <a:pt x="1842" y="19018"/>
                  <a:pt x="1854" y="19342"/>
                  <a:pt x="1854" y="19990"/>
                </a:cubicBezTo>
                <a:cubicBezTo>
                  <a:pt x="1854" y="20719"/>
                  <a:pt x="1838" y="21084"/>
                  <a:pt x="1806" y="21084"/>
                </a:cubicBezTo>
                <a:cubicBezTo>
                  <a:pt x="1799" y="21084"/>
                  <a:pt x="1785" y="21023"/>
                  <a:pt x="1763" y="20901"/>
                </a:cubicBezTo>
                <a:cubicBezTo>
                  <a:pt x="1738" y="20759"/>
                  <a:pt x="1710" y="20689"/>
                  <a:pt x="1681" y="20689"/>
                </a:cubicBezTo>
                <a:cubicBezTo>
                  <a:pt x="1641" y="20689"/>
                  <a:pt x="1607" y="20749"/>
                  <a:pt x="1579" y="20871"/>
                </a:cubicBezTo>
                <a:cubicBezTo>
                  <a:pt x="1547" y="21013"/>
                  <a:pt x="1530" y="21084"/>
                  <a:pt x="1527" y="21084"/>
                </a:cubicBezTo>
                <a:cubicBezTo>
                  <a:pt x="1495" y="21084"/>
                  <a:pt x="1479" y="20724"/>
                  <a:pt x="1479" y="20006"/>
                </a:cubicBezTo>
                <a:cubicBezTo>
                  <a:pt x="1479" y="19347"/>
                  <a:pt x="1491" y="19018"/>
                  <a:pt x="1514" y="19018"/>
                </a:cubicBezTo>
                <a:cubicBezTo>
                  <a:pt x="1520" y="19018"/>
                  <a:pt x="1529" y="19038"/>
                  <a:pt x="1540" y="19078"/>
                </a:cubicBezTo>
                <a:cubicBezTo>
                  <a:pt x="1552" y="19119"/>
                  <a:pt x="1560" y="19139"/>
                  <a:pt x="1566" y="19139"/>
                </a:cubicBezTo>
                <a:cubicBezTo>
                  <a:pt x="1597" y="19139"/>
                  <a:pt x="1615" y="18582"/>
                  <a:pt x="1621" y="17468"/>
                </a:cubicBezTo>
                <a:cubicBezTo>
                  <a:pt x="1621" y="17327"/>
                  <a:pt x="1622" y="16415"/>
                  <a:pt x="1622" y="14734"/>
                </a:cubicBezTo>
                <a:lnTo>
                  <a:pt x="1622" y="11301"/>
                </a:lnTo>
                <a:lnTo>
                  <a:pt x="1273" y="11301"/>
                </a:lnTo>
                <a:lnTo>
                  <a:pt x="1273" y="14765"/>
                </a:lnTo>
                <a:cubicBezTo>
                  <a:pt x="1273" y="16446"/>
                  <a:pt x="1274" y="17357"/>
                  <a:pt x="1274" y="17499"/>
                </a:cubicBezTo>
                <a:cubicBezTo>
                  <a:pt x="1280" y="18613"/>
                  <a:pt x="1298" y="19170"/>
                  <a:pt x="1329" y="19170"/>
                </a:cubicBezTo>
                <a:cubicBezTo>
                  <a:pt x="1335" y="19170"/>
                  <a:pt x="1344" y="19144"/>
                  <a:pt x="1356" y="19094"/>
                </a:cubicBezTo>
                <a:cubicBezTo>
                  <a:pt x="1368" y="19043"/>
                  <a:pt x="1376" y="19018"/>
                  <a:pt x="1382" y="19018"/>
                </a:cubicBezTo>
                <a:cubicBezTo>
                  <a:pt x="1405" y="19018"/>
                  <a:pt x="1416" y="19342"/>
                  <a:pt x="1416" y="19990"/>
                </a:cubicBezTo>
                <a:cubicBezTo>
                  <a:pt x="1416" y="20719"/>
                  <a:pt x="1400" y="21084"/>
                  <a:pt x="1368" y="21084"/>
                </a:cubicBezTo>
                <a:cubicBezTo>
                  <a:pt x="1363" y="21084"/>
                  <a:pt x="1347" y="21023"/>
                  <a:pt x="1321" y="20901"/>
                </a:cubicBezTo>
                <a:cubicBezTo>
                  <a:pt x="1286" y="20739"/>
                  <a:pt x="1256" y="20658"/>
                  <a:pt x="1230" y="20658"/>
                </a:cubicBezTo>
                <a:cubicBezTo>
                  <a:pt x="1199" y="20658"/>
                  <a:pt x="1167" y="20739"/>
                  <a:pt x="1132" y="20901"/>
                </a:cubicBezTo>
                <a:lnTo>
                  <a:pt x="1106" y="21023"/>
                </a:lnTo>
                <a:cubicBezTo>
                  <a:pt x="1097" y="21063"/>
                  <a:pt x="1092" y="21084"/>
                  <a:pt x="1091" y="21084"/>
                </a:cubicBezTo>
                <a:cubicBezTo>
                  <a:pt x="1058" y="21084"/>
                  <a:pt x="1041" y="20724"/>
                  <a:pt x="1041" y="20006"/>
                </a:cubicBezTo>
                <a:cubicBezTo>
                  <a:pt x="1041" y="19746"/>
                  <a:pt x="1045" y="19516"/>
                  <a:pt x="1052" y="19317"/>
                </a:cubicBezTo>
                <a:cubicBezTo>
                  <a:pt x="1059" y="19117"/>
                  <a:pt x="1067" y="19018"/>
                  <a:pt x="1076" y="19018"/>
                </a:cubicBezTo>
                <a:cubicBezTo>
                  <a:pt x="1083" y="19018"/>
                  <a:pt x="1093" y="19043"/>
                  <a:pt x="1106" y="19094"/>
                </a:cubicBezTo>
                <a:cubicBezTo>
                  <a:pt x="1114" y="19144"/>
                  <a:pt x="1121" y="19170"/>
                  <a:pt x="1129" y="19170"/>
                </a:cubicBezTo>
                <a:cubicBezTo>
                  <a:pt x="1166" y="19170"/>
                  <a:pt x="1184" y="18410"/>
                  <a:pt x="1184" y="16891"/>
                </a:cubicBezTo>
                <a:lnTo>
                  <a:pt x="1184" y="4709"/>
                </a:lnTo>
                <a:cubicBezTo>
                  <a:pt x="1184" y="3190"/>
                  <a:pt x="1166" y="2430"/>
                  <a:pt x="1129" y="2430"/>
                </a:cubicBezTo>
                <a:cubicBezTo>
                  <a:pt x="1123" y="2430"/>
                  <a:pt x="1115" y="2461"/>
                  <a:pt x="1105" y="2522"/>
                </a:cubicBezTo>
                <a:cubicBezTo>
                  <a:pt x="1094" y="2582"/>
                  <a:pt x="1084" y="2613"/>
                  <a:pt x="1076" y="2613"/>
                </a:cubicBezTo>
                <a:cubicBezTo>
                  <a:pt x="1067" y="2613"/>
                  <a:pt x="1059" y="2511"/>
                  <a:pt x="1052" y="2309"/>
                </a:cubicBezTo>
                <a:cubicBezTo>
                  <a:pt x="1045" y="2106"/>
                  <a:pt x="1041" y="1873"/>
                  <a:pt x="1041" y="1610"/>
                </a:cubicBezTo>
                <a:cubicBezTo>
                  <a:pt x="1041" y="901"/>
                  <a:pt x="1058" y="547"/>
                  <a:pt x="1091" y="547"/>
                </a:cubicBezTo>
                <a:close/>
                <a:moveTo>
                  <a:pt x="18721" y="425"/>
                </a:moveTo>
                <a:cubicBezTo>
                  <a:pt x="18755" y="425"/>
                  <a:pt x="18777" y="851"/>
                  <a:pt x="18788" y="1701"/>
                </a:cubicBezTo>
                <a:lnTo>
                  <a:pt x="18983" y="16770"/>
                </a:lnTo>
                <a:cubicBezTo>
                  <a:pt x="18995" y="17722"/>
                  <a:pt x="19006" y="18349"/>
                  <a:pt x="19017" y="18653"/>
                </a:cubicBezTo>
                <a:cubicBezTo>
                  <a:pt x="19027" y="18957"/>
                  <a:pt x="19041" y="19109"/>
                  <a:pt x="19060" y="19109"/>
                </a:cubicBezTo>
                <a:cubicBezTo>
                  <a:pt x="19066" y="19109"/>
                  <a:pt x="19070" y="19095"/>
                  <a:pt x="19073" y="19068"/>
                </a:cubicBezTo>
                <a:cubicBezTo>
                  <a:pt x="19093" y="19014"/>
                  <a:pt x="19104" y="18987"/>
                  <a:pt x="19104" y="18987"/>
                </a:cubicBezTo>
                <a:cubicBezTo>
                  <a:pt x="19131" y="18987"/>
                  <a:pt x="19145" y="19321"/>
                  <a:pt x="19145" y="19989"/>
                </a:cubicBezTo>
                <a:cubicBezTo>
                  <a:pt x="19145" y="20698"/>
                  <a:pt x="19131" y="21053"/>
                  <a:pt x="19104" y="21053"/>
                </a:cubicBezTo>
                <a:cubicBezTo>
                  <a:pt x="19096" y="21053"/>
                  <a:pt x="19085" y="21031"/>
                  <a:pt x="19072" y="20986"/>
                </a:cubicBezTo>
                <a:cubicBezTo>
                  <a:pt x="19026" y="20828"/>
                  <a:pt x="18992" y="20749"/>
                  <a:pt x="18970" y="20749"/>
                </a:cubicBezTo>
                <a:cubicBezTo>
                  <a:pt x="18943" y="20749"/>
                  <a:pt x="18899" y="20830"/>
                  <a:pt x="18839" y="20992"/>
                </a:cubicBezTo>
                <a:cubicBezTo>
                  <a:pt x="18824" y="21033"/>
                  <a:pt x="18812" y="21053"/>
                  <a:pt x="18804" y="21053"/>
                </a:cubicBezTo>
                <a:cubicBezTo>
                  <a:pt x="18775" y="21053"/>
                  <a:pt x="18761" y="20709"/>
                  <a:pt x="18761" y="20020"/>
                </a:cubicBezTo>
                <a:cubicBezTo>
                  <a:pt x="18761" y="19332"/>
                  <a:pt x="18777" y="18987"/>
                  <a:pt x="18809" y="18987"/>
                </a:cubicBezTo>
                <a:cubicBezTo>
                  <a:pt x="18815" y="18987"/>
                  <a:pt x="18825" y="19008"/>
                  <a:pt x="18837" y="19048"/>
                </a:cubicBezTo>
                <a:cubicBezTo>
                  <a:pt x="18850" y="19089"/>
                  <a:pt x="18860" y="19109"/>
                  <a:pt x="18866" y="19109"/>
                </a:cubicBezTo>
                <a:cubicBezTo>
                  <a:pt x="18890" y="19109"/>
                  <a:pt x="18902" y="18835"/>
                  <a:pt x="18902" y="18289"/>
                </a:cubicBezTo>
                <a:cubicBezTo>
                  <a:pt x="18902" y="18208"/>
                  <a:pt x="18899" y="17944"/>
                  <a:pt x="18893" y="17499"/>
                </a:cubicBezTo>
                <a:lnTo>
                  <a:pt x="18854" y="14522"/>
                </a:lnTo>
                <a:cubicBezTo>
                  <a:pt x="18850" y="14197"/>
                  <a:pt x="18845" y="13995"/>
                  <a:pt x="18841" y="13914"/>
                </a:cubicBezTo>
                <a:cubicBezTo>
                  <a:pt x="18836" y="13833"/>
                  <a:pt x="18826" y="13792"/>
                  <a:pt x="18812" y="13792"/>
                </a:cubicBezTo>
                <a:lnTo>
                  <a:pt x="18618" y="13792"/>
                </a:lnTo>
                <a:cubicBezTo>
                  <a:pt x="18603" y="13792"/>
                  <a:pt x="18593" y="13863"/>
                  <a:pt x="18588" y="14005"/>
                </a:cubicBezTo>
                <a:cubicBezTo>
                  <a:pt x="18583" y="14147"/>
                  <a:pt x="18576" y="14532"/>
                  <a:pt x="18567" y="15159"/>
                </a:cubicBezTo>
                <a:lnTo>
                  <a:pt x="18535" y="17499"/>
                </a:lnTo>
                <a:cubicBezTo>
                  <a:pt x="18532" y="17722"/>
                  <a:pt x="18531" y="17934"/>
                  <a:pt x="18531" y="18137"/>
                </a:cubicBezTo>
                <a:cubicBezTo>
                  <a:pt x="18531" y="18785"/>
                  <a:pt x="18545" y="19109"/>
                  <a:pt x="18573" y="19109"/>
                </a:cubicBezTo>
                <a:cubicBezTo>
                  <a:pt x="18581" y="19109"/>
                  <a:pt x="18591" y="19089"/>
                  <a:pt x="18604" y="19048"/>
                </a:cubicBezTo>
                <a:cubicBezTo>
                  <a:pt x="18618" y="19008"/>
                  <a:pt x="18628" y="18987"/>
                  <a:pt x="18634" y="18987"/>
                </a:cubicBezTo>
                <a:cubicBezTo>
                  <a:pt x="18664" y="18987"/>
                  <a:pt x="18679" y="19342"/>
                  <a:pt x="18679" y="20051"/>
                </a:cubicBezTo>
                <a:cubicBezTo>
                  <a:pt x="18679" y="20719"/>
                  <a:pt x="18663" y="21053"/>
                  <a:pt x="18630" y="21053"/>
                </a:cubicBezTo>
                <a:cubicBezTo>
                  <a:pt x="18624" y="21053"/>
                  <a:pt x="18616" y="21033"/>
                  <a:pt x="18606" y="20992"/>
                </a:cubicBezTo>
                <a:lnTo>
                  <a:pt x="18552" y="20803"/>
                </a:lnTo>
                <a:cubicBezTo>
                  <a:pt x="18541" y="20767"/>
                  <a:pt x="18525" y="20749"/>
                  <a:pt x="18501" y="20749"/>
                </a:cubicBezTo>
                <a:cubicBezTo>
                  <a:pt x="18476" y="20749"/>
                  <a:pt x="18458" y="20766"/>
                  <a:pt x="18448" y="20800"/>
                </a:cubicBezTo>
                <a:lnTo>
                  <a:pt x="18402" y="20952"/>
                </a:lnTo>
                <a:cubicBezTo>
                  <a:pt x="18382" y="21019"/>
                  <a:pt x="18367" y="21053"/>
                  <a:pt x="18358" y="21053"/>
                </a:cubicBezTo>
                <a:cubicBezTo>
                  <a:pt x="18329" y="21053"/>
                  <a:pt x="18315" y="20719"/>
                  <a:pt x="18315" y="20051"/>
                </a:cubicBezTo>
                <a:cubicBezTo>
                  <a:pt x="18315" y="19342"/>
                  <a:pt x="18329" y="18987"/>
                  <a:pt x="18357" y="18987"/>
                </a:cubicBezTo>
                <a:cubicBezTo>
                  <a:pt x="18362" y="18987"/>
                  <a:pt x="18367" y="19028"/>
                  <a:pt x="18370" y="19109"/>
                </a:cubicBezTo>
                <a:lnTo>
                  <a:pt x="18384" y="19109"/>
                </a:lnTo>
                <a:cubicBezTo>
                  <a:pt x="18403" y="19109"/>
                  <a:pt x="18418" y="18896"/>
                  <a:pt x="18428" y="18469"/>
                </a:cubicBezTo>
                <a:cubicBezTo>
                  <a:pt x="18433" y="18306"/>
                  <a:pt x="18440" y="17829"/>
                  <a:pt x="18450" y="17036"/>
                </a:cubicBezTo>
                <a:lnTo>
                  <a:pt x="18653" y="1706"/>
                </a:lnTo>
                <a:cubicBezTo>
                  <a:pt x="18664" y="852"/>
                  <a:pt x="18687" y="425"/>
                  <a:pt x="18721" y="425"/>
                </a:cubicBezTo>
                <a:close/>
                <a:moveTo>
                  <a:pt x="2266" y="425"/>
                </a:moveTo>
                <a:cubicBezTo>
                  <a:pt x="2300" y="425"/>
                  <a:pt x="2322" y="851"/>
                  <a:pt x="2333" y="1701"/>
                </a:cubicBezTo>
                <a:lnTo>
                  <a:pt x="2528" y="16770"/>
                </a:lnTo>
                <a:cubicBezTo>
                  <a:pt x="2540" y="17722"/>
                  <a:pt x="2551" y="18349"/>
                  <a:pt x="2561" y="18653"/>
                </a:cubicBezTo>
                <a:cubicBezTo>
                  <a:pt x="2571" y="18957"/>
                  <a:pt x="2586" y="19109"/>
                  <a:pt x="2605" y="19109"/>
                </a:cubicBezTo>
                <a:cubicBezTo>
                  <a:pt x="2611" y="19109"/>
                  <a:pt x="2615" y="19095"/>
                  <a:pt x="2618" y="19068"/>
                </a:cubicBezTo>
                <a:cubicBezTo>
                  <a:pt x="2638" y="19014"/>
                  <a:pt x="2648" y="18987"/>
                  <a:pt x="2648" y="18987"/>
                </a:cubicBezTo>
                <a:cubicBezTo>
                  <a:pt x="2676" y="18987"/>
                  <a:pt x="2690" y="19321"/>
                  <a:pt x="2690" y="19989"/>
                </a:cubicBezTo>
                <a:cubicBezTo>
                  <a:pt x="2690" y="20698"/>
                  <a:pt x="2676" y="21053"/>
                  <a:pt x="2648" y="21053"/>
                </a:cubicBezTo>
                <a:cubicBezTo>
                  <a:pt x="2640" y="21053"/>
                  <a:pt x="2630" y="21031"/>
                  <a:pt x="2617" y="20986"/>
                </a:cubicBezTo>
                <a:cubicBezTo>
                  <a:pt x="2571" y="20828"/>
                  <a:pt x="2537" y="20749"/>
                  <a:pt x="2514" y="20749"/>
                </a:cubicBezTo>
                <a:cubicBezTo>
                  <a:pt x="2488" y="20749"/>
                  <a:pt x="2444" y="20830"/>
                  <a:pt x="2384" y="20992"/>
                </a:cubicBezTo>
                <a:cubicBezTo>
                  <a:pt x="2369" y="21033"/>
                  <a:pt x="2357" y="21053"/>
                  <a:pt x="2349" y="21053"/>
                </a:cubicBezTo>
                <a:cubicBezTo>
                  <a:pt x="2320" y="21053"/>
                  <a:pt x="2305" y="20709"/>
                  <a:pt x="2305" y="20020"/>
                </a:cubicBezTo>
                <a:cubicBezTo>
                  <a:pt x="2305" y="19332"/>
                  <a:pt x="2321" y="18987"/>
                  <a:pt x="2353" y="18987"/>
                </a:cubicBezTo>
                <a:cubicBezTo>
                  <a:pt x="2360" y="18987"/>
                  <a:pt x="2369" y="19008"/>
                  <a:pt x="2382" y="19048"/>
                </a:cubicBezTo>
                <a:cubicBezTo>
                  <a:pt x="2395" y="19089"/>
                  <a:pt x="2405" y="19109"/>
                  <a:pt x="2411" y="19109"/>
                </a:cubicBezTo>
                <a:cubicBezTo>
                  <a:pt x="2435" y="19109"/>
                  <a:pt x="2447" y="18835"/>
                  <a:pt x="2447" y="18289"/>
                </a:cubicBezTo>
                <a:cubicBezTo>
                  <a:pt x="2447" y="18208"/>
                  <a:pt x="2444" y="17944"/>
                  <a:pt x="2438" y="17499"/>
                </a:cubicBezTo>
                <a:lnTo>
                  <a:pt x="2399" y="14522"/>
                </a:lnTo>
                <a:cubicBezTo>
                  <a:pt x="2395" y="14197"/>
                  <a:pt x="2390" y="13995"/>
                  <a:pt x="2385" y="13914"/>
                </a:cubicBezTo>
                <a:cubicBezTo>
                  <a:pt x="2381" y="13833"/>
                  <a:pt x="2371" y="13792"/>
                  <a:pt x="2357" y="13792"/>
                </a:cubicBezTo>
                <a:lnTo>
                  <a:pt x="2163" y="13792"/>
                </a:lnTo>
                <a:cubicBezTo>
                  <a:pt x="2148" y="13792"/>
                  <a:pt x="2138" y="13863"/>
                  <a:pt x="2133" y="14005"/>
                </a:cubicBezTo>
                <a:cubicBezTo>
                  <a:pt x="2127" y="14147"/>
                  <a:pt x="2120" y="14532"/>
                  <a:pt x="2112" y="15159"/>
                </a:cubicBezTo>
                <a:lnTo>
                  <a:pt x="2080" y="17499"/>
                </a:lnTo>
                <a:cubicBezTo>
                  <a:pt x="2077" y="17722"/>
                  <a:pt x="2076" y="17934"/>
                  <a:pt x="2076" y="18137"/>
                </a:cubicBezTo>
                <a:cubicBezTo>
                  <a:pt x="2076" y="18785"/>
                  <a:pt x="2090" y="19109"/>
                  <a:pt x="2118" y="19109"/>
                </a:cubicBezTo>
                <a:cubicBezTo>
                  <a:pt x="2125" y="19109"/>
                  <a:pt x="2136" y="19089"/>
                  <a:pt x="2149" y="19048"/>
                </a:cubicBezTo>
                <a:cubicBezTo>
                  <a:pt x="2163" y="19008"/>
                  <a:pt x="2173" y="18987"/>
                  <a:pt x="2179" y="18987"/>
                </a:cubicBezTo>
                <a:cubicBezTo>
                  <a:pt x="2209" y="18987"/>
                  <a:pt x="2224" y="19342"/>
                  <a:pt x="2224" y="20051"/>
                </a:cubicBezTo>
                <a:cubicBezTo>
                  <a:pt x="2224" y="20719"/>
                  <a:pt x="2207" y="21053"/>
                  <a:pt x="2175" y="21053"/>
                </a:cubicBezTo>
                <a:cubicBezTo>
                  <a:pt x="2169" y="21053"/>
                  <a:pt x="2161" y="21033"/>
                  <a:pt x="2151" y="20992"/>
                </a:cubicBezTo>
                <a:lnTo>
                  <a:pt x="2096" y="20803"/>
                </a:lnTo>
                <a:cubicBezTo>
                  <a:pt x="2086" y="20767"/>
                  <a:pt x="2069" y="20749"/>
                  <a:pt x="2046" y="20749"/>
                </a:cubicBezTo>
                <a:cubicBezTo>
                  <a:pt x="2021" y="20749"/>
                  <a:pt x="2003" y="20766"/>
                  <a:pt x="1993" y="20800"/>
                </a:cubicBezTo>
                <a:lnTo>
                  <a:pt x="1947" y="20952"/>
                </a:lnTo>
                <a:cubicBezTo>
                  <a:pt x="1927" y="21019"/>
                  <a:pt x="1912" y="21053"/>
                  <a:pt x="1903" y="21053"/>
                </a:cubicBezTo>
                <a:cubicBezTo>
                  <a:pt x="1874" y="21053"/>
                  <a:pt x="1860" y="20719"/>
                  <a:pt x="1860" y="20051"/>
                </a:cubicBezTo>
                <a:cubicBezTo>
                  <a:pt x="1860" y="19342"/>
                  <a:pt x="1874" y="18987"/>
                  <a:pt x="1901" y="18987"/>
                </a:cubicBezTo>
                <a:cubicBezTo>
                  <a:pt x="1907" y="18987"/>
                  <a:pt x="1912" y="19028"/>
                  <a:pt x="1914" y="19109"/>
                </a:cubicBezTo>
                <a:lnTo>
                  <a:pt x="1929" y="19109"/>
                </a:lnTo>
                <a:cubicBezTo>
                  <a:pt x="1948" y="19109"/>
                  <a:pt x="1963" y="18896"/>
                  <a:pt x="1973" y="18469"/>
                </a:cubicBezTo>
                <a:cubicBezTo>
                  <a:pt x="1978" y="18306"/>
                  <a:pt x="1985" y="17829"/>
                  <a:pt x="1995" y="17036"/>
                </a:cubicBezTo>
                <a:lnTo>
                  <a:pt x="2198" y="1706"/>
                </a:lnTo>
                <a:cubicBezTo>
                  <a:pt x="2209" y="852"/>
                  <a:pt x="2232" y="425"/>
                  <a:pt x="2266" y="425"/>
                </a:cubicBezTo>
                <a:close/>
                <a:moveTo>
                  <a:pt x="516" y="334"/>
                </a:moveTo>
                <a:cubicBezTo>
                  <a:pt x="558" y="334"/>
                  <a:pt x="582" y="942"/>
                  <a:pt x="590" y="2157"/>
                </a:cubicBezTo>
                <a:lnTo>
                  <a:pt x="699" y="18410"/>
                </a:lnTo>
                <a:lnTo>
                  <a:pt x="792" y="5803"/>
                </a:lnTo>
                <a:cubicBezTo>
                  <a:pt x="798" y="4911"/>
                  <a:pt x="801" y="4233"/>
                  <a:pt x="801" y="3767"/>
                </a:cubicBezTo>
                <a:cubicBezTo>
                  <a:pt x="801" y="2937"/>
                  <a:pt x="786" y="2522"/>
                  <a:pt x="756" y="2522"/>
                </a:cubicBezTo>
                <a:cubicBezTo>
                  <a:pt x="749" y="2522"/>
                  <a:pt x="740" y="2542"/>
                  <a:pt x="727" y="2582"/>
                </a:cubicBezTo>
                <a:cubicBezTo>
                  <a:pt x="715" y="2623"/>
                  <a:pt x="706" y="2643"/>
                  <a:pt x="699" y="2643"/>
                </a:cubicBezTo>
                <a:cubicBezTo>
                  <a:pt x="668" y="2643"/>
                  <a:pt x="652" y="2288"/>
                  <a:pt x="652" y="1579"/>
                </a:cubicBezTo>
                <a:cubicBezTo>
                  <a:pt x="652" y="891"/>
                  <a:pt x="668" y="547"/>
                  <a:pt x="698" y="547"/>
                </a:cubicBezTo>
                <a:cubicBezTo>
                  <a:pt x="710" y="547"/>
                  <a:pt x="722" y="567"/>
                  <a:pt x="734" y="608"/>
                </a:cubicBezTo>
                <a:cubicBezTo>
                  <a:pt x="793" y="810"/>
                  <a:pt x="833" y="911"/>
                  <a:pt x="852" y="911"/>
                </a:cubicBezTo>
                <a:cubicBezTo>
                  <a:pt x="866" y="911"/>
                  <a:pt x="888" y="851"/>
                  <a:pt x="916" y="729"/>
                </a:cubicBezTo>
                <a:cubicBezTo>
                  <a:pt x="945" y="608"/>
                  <a:pt x="967" y="547"/>
                  <a:pt x="981" y="547"/>
                </a:cubicBezTo>
                <a:cubicBezTo>
                  <a:pt x="1008" y="547"/>
                  <a:pt x="1021" y="912"/>
                  <a:pt x="1021" y="1642"/>
                </a:cubicBezTo>
                <a:cubicBezTo>
                  <a:pt x="1021" y="2309"/>
                  <a:pt x="1008" y="2643"/>
                  <a:pt x="982" y="2643"/>
                </a:cubicBezTo>
                <a:cubicBezTo>
                  <a:pt x="978" y="2643"/>
                  <a:pt x="971" y="2618"/>
                  <a:pt x="963" y="2567"/>
                </a:cubicBezTo>
                <a:cubicBezTo>
                  <a:pt x="954" y="2516"/>
                  <a:pt x="947" y="2491"/>
                  <a:pt x="943" y="2491"/>
                </a:cubicBezTo>
                <a:cubicBezTo>
                  <a:pt x="928" y="2491"/>
                  <a:pt x="917" y="2653"/>
                  <a:pt x="910" y="2977"/>
                </a:cubicBezTo>
                <a:cubicBezTo>
                  <a:pt x="903" y="3301"/>
                  <a:pt x="895" y="4030"/>
                  <a:pt x="885" y="5165"/>
                </a:cubicBezTo>
                <a:lnTo>
                  <a:pt x="763" y="19656"/>
                </a:lnTo>
                <a:cubicBezTo>
                  <a:pt x="754" y="20770"/>
                  <a:pt x="731" y="21327"/>
                  <a:pt x="696" y="21327"/>
                </a:cubicBezTo>
                <a:cubicBezTo>
                  <a:pt x="658" y="21327"/>
                  <a:pt x="634" y="20638"/>
                  <a:pt x="625" y="19261"/>
                </a:cubicBezTo>
                <a:lnTo>
                  <a:pt x="515" y="3190"/>
                </a:lnTo>
                <a:lnTo>
                  <a:pt x="394" y="19686"/>
                </a:lnTo>
                <a:cubicBezTo>
                  <a:pt x="386" y="20780"/>
                  <a:pt x="366" y="21327"/>
                  <a:pt x="332" y="21327"/>
                </a:cubicBezTo>
                <a:cubicBezTo>
                  <a:pt x="298" y="21327"/>
                  <a:pt x="276" y="20770"/>
                  <a:pt x="267" y="19656"/>
                </a:cubicBezTo>
                <a:lnTo>
                  <a:pt x="137" y="4527"/>
                </a:lnTo>
                <a:cubicBezTo>
                  <a:pt x="131" y="3757"/>
                  <a:pt x="123" y="3235"/>
                  <a:pt x="113" y="2962"/>
                </a:cubicBezTo>
                <a:cubicBezTo>
                  <a:pt x="103" y="2689"/>
                  <a:pt x="87" y="2552"/>
                  <a:pt x="66" y="2552"/>
                </a:cubicBezTo>
                <a:lnTo>
                  <a:pt x="59" y="2552"/>
                </a:lnTo>
                <a:lnTo>
                  <a:pt x="35" y="2643"/>
                </a:lnTo>
                <a:cubicBezTo>
                  <a:pt x="12" y="2643"/>
                  <a:pt x="0" y="2304"/>
                  <a:pt x="0" y="1626"/>
                </a:cubicBezTo>
                <a:cubicBezTo>
                  <a:pt x="0" y="907"/>
                  <a:pt x="13" y="547"/>
                  <a:pt x="38" y="547"/>
                </a:cubicBezTo>
                <a:cubicBezTo>
                  <a:pt x="48" y="547"/>
                  <a:pt x="60" y="577"/>
                  <a:pt x="73" y="638"/>
                </a:cubicBezTo>
                <a:cubicBezTo>
                  <a:pt x="112" y="820"/>
                  <a:pt x="150" y="911"/>
                  <a:pt x="187" y="911"/>
                </a:cubicBezTo>
                <a:cubicBezTo>
                  <a:pt x="205" y="911"/>
                  <a:pt x="245" y="810"/>
                  <a:pt x="307" y="608"/>
                </a:cubicBezTo>
                <a:cubicBezTo>
                  <a:pt x="318" y="567"/>
                  <a:pt x="328" y="547"/>
                  <a:pt x="339" y="547"/>
                </a:cubicBezTo>
                <a:cubicBezTo>
                  <a:pt x="365" y="547"/>
                  <a:pt x="378" y="881"/>
                  <a:pt x="378" y="1549"/>
                </a:cubicBezTo>
                <a:cubicBezTo>
                  <a:pt x="378" y="2278"/>
                  <a:pt x="362" y="2643"/>
                  <a:pt x="330" y="2643"/>
                </a:cubicBezTo>
                <a:cubicBezTo>
                  <a:pt x="323" y="2643"/>
                  <a:pt x="313" y="2623"/>
                  <a:pt x="300" y="2582"/>
                </a:cubicBezTo>
                <a:cubicBezTo>
                  <a:pt x="287" y="2542"/>
                  <a:pt x="277" y="2522"/>
                  <a:pt x="270" y="2522"/>
                </a:cubicBezTo>
                <a:cubicBezTo>
                  <a:pt x="245" y="2522"/>
                  <a:pt x="232" y="2856"/>
                  <a:pt x="232" y="3524"/>
                </a:cubicBezTo>
                <a:cubicBezTo>
                  <a:pt x="232" y="3767"/>
                  <a:pt x="233" y="4051"/>
                  <a:pt x="235" y="4375"/>
                </a:cubicBezTo>
                <a:lnTo>
                  <a:pt x="242" y="5347"/>
                </a:lnTo>
                <a:lnTo>
                  <a:pt x="331" y="18197"/>
                </a:lnTo>
                <a:lnTo>
                  <a:pt x="443" y="2400"/>
                </a:lnTo>
                <a:cubicBezTo>
                  <a:pt x="453" y="1023"/>
                  <a:pt x="477" y="334"/>
                  <a:pt x="516" y="334"/>
                </a:cubicBezTo>
                <a:close/>
                <a:moveTo>
                  <a:pt x="21332" y="0"/>
                </a:moveTo>
                <a:cubicBezTo>
                  <a:pt x="21413" y="0"/>
                  <a:pt x="21477" y="527"/>
                  <a:pt x="21526" y="1580"/>
                </a:cubicBezTo>
                <a:cubicBezTo>
                  <a:pt x="21575" y="2633"/>
                  <a:pt x="21600" y="4020"/>
                  <a:pt x="21600" y="5742"/>
                </a:cubicBezTo>
                <a:cubicBezTo>
                  <a:pt x="21600" y="7909"/>
                  <a:pt x="21562" y="9539"/>
                  <a:pt x="21485" y="10633"/>
                </a:cubicBezTo>
                <a:cubicBezTo>
                  <a:pt x="21472" y="10815"/>
                  <a:pt x="21455" y="11028"/>
                  <a:pt x="21434" y="11271"/>
                </a:cubicBezTo>
                <a:cubicBezTo>
                  <a:pt x="21392" y="11777"/>
                  <a:pt x="21362" y="12263"/>
                  <a:pt x="21347" y="12729"/>
                </a:cubicBezTo>
                <a:cubicBezTo>
                  <a:pt x="21331" y="13195"/>
                  <a:pt x="21323" y="13813"/>
                  <a:pt x="21323" y="14582"/>
                </a:cubicBezTo>
                <a:cubicBezTo>
                  <a:pt x="21323" y="15149"/>
                  <a:pt x="21322" y="15534"/>
                  <a:pt x="21318" y="15737"/>
                </a:cubicBezTo>
                <a:cubicBezTo>
                  <a:pt x="21312" y="16040"/>
                  <a:pt x="21301" y="16192"/>
                  <a:pt x="21283" y="16192"/>
                </a:cubicBezTo>
                <a:cubicBezTo>
                  <a:pt x="21253" y="16192"/>
                  <a:pt x="21237" y="15666"/>
                  <a:pt x="21237" y="14613"/>
                </a:cubicBezTo>
                <a:cubicBezTo>
                  <a:pt x="21237" y="13641"/>
                  <a:pt x="21246" y="12810"/>
                  <a:pt x="21264" y="12122"/>
                </a:cubicBezTo>
                <a:cubicBezTo>
                  <a:pt x="21285" y="11291"/>
                  <a:pt x="21325" y="10430"/>
                  <a:pt x="21383" y="9539"/>
                </a:cubicBezTo>
                <a:cubicBezTo>
                  <a:pt x="21436" y="8749"/>
                  <a:pt x="21469" y="8111"/>
                  <a:pt x="21485" y="7625"/>
                </a:cubicBezTo>
                <a:cubicBezTo>
                  <a:pt x="21500" y="7139"/>
                  <a:pt x="21507" y="6481"/>
                  <a:pt x="21507" y="5651"/>
                </a:cubicBezTo>
                <a:cubicBezTo>
                  <a:pt x="21507" y="4537"/>
                  <a:pt x="21491" y="3641"/>
                  <a:pt x="21458" y="2962"/>
                </a:cubicBezTo>
                <a:cubicBezTo>
                  <a:pt x="21426" y="2284"/>
                  <a:pt x="21383" y="1944"/>
                  <a:pt x="21329" y="1944"/>
                </a:cubicBezTo>
                <a:cubicBezTo>
                  <a:pt x="21274" y="1944"/>
                  <a:pt x="21229" y="2304"/>
                  <a:pt x="21192" y="3023"/>
                </a:cubicBezTo>
                <a:cubicBezTo>
                  <a:pt x="21155" y="3742"/>
                  <a:pt x="21136" y="4618"/>
                  <a:pt x="21136" y="5651"/>
                </a:cubicBezTo>
                <a:cubicBezTo>
                  <a:pt x="21136" y="6177"/>
                  <a:pt x="21145" y="6613"/>
                  <a:pt x="21163" y="6957"/>
                </a:cubicBezTo>
                <a:cubicBezTo>
                  <a:pt x="21163" y="6876"/>
                  <a:pt x="21163" y="6775"/>
                  <a:pt x="21163" y="6653"/>
                </a:cubicBezTo>
                <a:cubicBezTo>
                  <a:pt x="21163" y="6370"/>
                  <a:pt x="21167" y="6132"/>
                  <a:pt x="21175" y="5939"/>
                </a:cubicBezTo>
                <a:cubicBezTo>
                  <a:pt x="21182" y="5747"/>
                  <a:pt x="21192" y="5651"/>
                  <a:pt x="21204" y="5651"/>
                </a:cubicBezTo>
                <a:cubicBezTo>
                  <a:pt x="21236" y="5651"/>
                  <a:pt x="21252" y="6096"/>
                  <a:pt x="21252" y="6987"/>
                </a:cubicBezTo>
                <a:cubicBezTo>
                  <a:pt x="21252" y="7575"/>
                  <a:pt x="21243" y="8066"/>
                  <a:pt x="21226" y="8461"/>
                </a:cubicBezTo>
                <a:cubicBezTo>
                  <a:pt x="21210" y="8856"/>
                  <a:pt x="21189" y="9053"/>
                  <a:pt x="21164" y="9053"/>
                </a:cubicBezTo>
                <a:cubicBezTo>
                  <a:pt x="21132" y="9053"/>
                  <a:pt x="21106" y="8754"/>
                  <a:pt x="21085" y="8157"/>
                </a:cubicBezTo>
                <a:cubicBezTo>
                  <a:pt x="21065" y="7560"/>
                  <a:pt x="21054" y="6795"/>
                  <a:pt x="21054" y="5863"/>
                </a:cubicBezTo>
                <a:cubicBezTo>
                  <a:pt x="21054" y="4162"/>
                  <a:pt x="21080" y="2760"/>
                  <a:pt x="21132" y="1656"/>
                </a:cubicBezTo>
                <a:cubicBezTo>
                  <a:pt x="21184" y="552"/>
                  <a:pt x="21251" y="0"/>
                  <a:pt x="21332" y="0"/>
                </a:cubicBezTo>
                <a:close/>
                <a:moveTo>
                  <a:pt x="19491" y="0"/>
                </a:moveTo>
                <a:cubicBezTo>
                  <a:pt x="19571" y="0"/>
                  <a:pt x="19637" y="861"/>
                  <a:pt x="19688" y="2582"/>
                </a:cubicBezTo>
                <a:lnTo>
                  <a:pt x="19688" y="2240"/>
                </a:lnTo>
                <a:cubicBezTo>
                  <a:pt x="19688" y="2136"/>
                  <a:pt x="19688" y="2022"/>
                  <a:pt x="19688" y="1898"/>
                </a:cubicBezTo>
                <a:cubicBezTo>
                  <a:pt x="19686" y="1773"/>
                  <a:pt x="19686" y="1701"/>
                  <a:pt x="19686" y="1680"/>
                </a:cubicBezTo>
                <a:cubicBezTo>
                  <a:pt x="19684" y="1224"/>
                  <a:pt x="19683" y="1016"/>
                  <a:pt x="19683" y="1058"/>
                </a:cubicBezTo>
                <a:cubicBezTo>
                  <a:pt x="19683" y="353"/>
                  <a:pt x="19695" y="0"/>
                  <a:pt x="19717" y="0"/>
                </a:cubicBezTo>
                <a:cubicBezTo>
                  <a:pt x="19741" y="0"/>
                  <a:pt x="19753" y="425"/>
                  <a:pt x="19753" y="1276"/>
                </a:cubicBezTo>
                <a:cubicBezTo>
                  <a:pt x="19753" y="1438"/>
                  <a:pt x="19752" y="1924"/>
                  <a:pt x="19751" y="2734"/>
                </a:cubicBezTo>
                <a:cubicBezTo>
                  <a:pt x="19746" y="3747"/>
                  <a:pt x="19744" y="4446"/>
                  <a:pt x="19744" y="4830"/>
                </a:cubicBezTo>
                <a:cubicBezTo>
                  <a:pt x="19744" y="5377"/>
                  <a:pt x="19746" y="5934"/>
                  <a:pt x="19748" y="6501"/>
                </a:cubicBezTo>
                <a:lnTo>
                  <a:pt x="19753" y="7656"/>
                </a:lnTo>
                <a:lnTo>
                  <a:pt x="19753" y="7959"/>
                </a:lnTo>
                <a:cubicBezTo>
                  <a:pt x="19753" y="8871"/>
                  <a:pt x="19740" y="9327"/>
                  <a:pt x="19714" y="9327"/>
                </a:cubicBezTo>
                <a:cubicBezTo>
                  <a:pt x="19686" y="9327"/>
                  <a:pt x="19672" y="8895"/>
                  <a:pt x="19672" y="8031"/>
                </a:cubicBezTo>
                <a:lnTo>
                  <a:pt x="19672" y="6947"/>
                </a:lnTo>
                <a:cubicBezTo>
                  <a:pt x="19674" y="5500"/>
                  <a:pt x="19658" y="4325"/>
                  <a:pt x="19624" y="3422"/>
                </a:cubicBezTo>
                <a:cubicBezTo>
                  <a:pt x="19590" y="2518"/>
                  <a:pt x="19545" y="2066"/>
                  <a:pt x="19490" y="2066"/>
                </a:cubicBezTo>
                <a:cubicBezTo>
                  <a:pt x="19418" y="2066"/>
                  <a:pt x="19362" y="2835"/>
                  <a:pt x="19322" y="4375"/>
                </a:cubicBezTo>
                <a:cubicBezTo>
                  <a:pt x="19281" y="5914"/>
                  <a:pt x="19261" y="8041"/>
                  <a:pt x="19261" y="10754"/>
                </a:cubicBezTo>
                <a:cubicBezTo>
                  <a:pt x="19261" y="13529"/>
                  <a:pt x="19282" y="15691"/>
                  <a:pt x="19323" y="17240"/>
                </a:cubicBezTo>
                <a:cubicBezTo>
                  <a:pt x="19365" y="18790"/>
                  <a:pt x="19423" y="19565"/>
                  <a:pt x="19498" y="19565"/>
                </a:cubicBezTo>
                <a:cubicBezTo>
                  <a:pt x="19539" y="19565"/>
                  <a:pt x="19575" y="19291"/>
                  <a:pt x="19608" y="18744"/>
                </a:cubicBezTo>
                <a:cubicBezTo>
                  <a:pt x="19640" y="18197"/>
                  <a:pt x="19663" y="17478"/>
                  <a:pt x="19676" y="16587"/>
                </a:cubicBezTo>
                <a:cubicBezTo>
                  <a:pt x="19684" y="16000"/>
                  <a:pt x="19689" y="15210"/>
                  <a:pt x="19689" y="14218"/>
                </a:cubicBezTo>
                <a:cubicBezTo>
                  <a:pt x="19689" y="13286"/>
                  <a:pt x="19703" y="12820"/>
                  <a:pt x="19730" y="12820"/>
                </a:cubicBezTo>
                <a:cubicBezTo>
                  <a:pt x="19760" y="12820"/>
                  <a:pt x="19775" y="13286"/>
                  <a:pt x="19775" y="14218"/>
                </a:cubicBezTo>
                <a:cubicBezTo>
                  <a:pt x="19775" y="16385"/>
                  <a:pt x="19748" y="18157"/>
                  <a:pt x="19694" y="19534"/>
                </a:cubicBezTo>
                <a:cubicBezTo>
                  <a:pt x="19640" y="20911"/>
                  <a:pt x="19571" y="21600"/>
                  <a:pt x="19486" y="21600"/>
                </a:cubicBezTo>
                <a:cubicBezTo>
                  <a:pt x="19388" y="21600"/>
                  <a:pt x="19310" y="20638"/>
                  <a:pt x="19252" y="18714"/>
                </a:cubicBezTo>
                <a:cubicBezTo>
                  <a:pt x="19193" y="16790"/>
                  <a:pt x="19164" y="14228"/>
                  <a:pt x="19164" y="11028"/>
                </a:cubicBezTo>
                <a:cubicBezTo>
                  <a:pt x="19164" y="7727"/>
                  <a:pt x="19194" y="5063"/>
                  <a:pt x="19254" y="3038"/>
                </a:cubicBezTo>
                <a:cubicBezTo>
                  <a:pt x="19314" y="1013"/>
                  <a:pt x="19393" y="0"/>
                  <a:pt x="19491" y="0"/>
                </a:cubicBezTo>
                <a:close/>
                <a:moveTo>
                  <a:pt x="14982" y="0"/>
                </a:moveTo>
                <a:cubicBezTo>
                  <a:pt x="15077" y="0"/>
                  <a:pt x="15153" y="932"/>
                  <a:pt x="15209" y="2795"/>
                </a:cubicBezTo>
                <a:cubicBezTo>
                  <a:pt x="15265" y="4658"/>
                  <a:pt x="15293" y="7180"/>
                  <a:pt x="15293" y="10360"/>
                </a:cubicBezTo>
                <a:cubicBezTo>
                  <a:pt x="15293" y="13803"/>
                  <a:pt x="15265" y="16537"/>
                  <a:pt x="15208" y="18562"/>
                </a:cubicBezTo>
                <a:cubicBezTo>
                  <a:pt x="15151" y="20587"/>
                  <a:pt x="15074" y="21600"/>
                  <a:pt x="14977" y="21600"/>
                </a:cubicBezTo>
                <a:cubicBezTo>
                  <a:pt x="14880" y="21600"/>
                  <a:pt x="14804" y="20628"/>
                  <a:pt x="14747" y="18684"/>
                </a:cubicBezTo>
                <a:cubicBezTo>
                  <a:pt x="14691" y="16739"/>
                  <a:pt x="14663" y="14106"/>
                  <a:pt x="14663" y="10785"/>
                </a:cubicBezTo>
                <a:cubicBezTo>
                  <a:pt x="14663" y="7423"/>
                  <a:pt x="14691" y="4785"/>
                  <a:pt x="14748" y="2871"/>
                </a:cubicBezTo>
                <a:cubicBezTo>
                  <a:pt x="14804" y="957"/>
                  <a:pt x="14883" y="0"/>
                  <a:pt x="14982" y="0"/>
                </a:cubicBezTo>
                <a:close/>
                <a:moveTo>
                  <a:pt x="13312" y="0"/>
                </a:moveTo>
                <a:cubicBezTo>
                  <a:pt x="13407" y="0"/>
                  <a:pt x="13483" y="932"/>
                  <a:pt x="13539" y="2795"/>
                </a:cubicBezTo>
                <a:cubicBezTo>
                  <a:pt x="13596" y="4658"/>
                  <a:pt x="13624" y="7180"/>
                  <a:pt x="13624" y="10360"/>
                </a:cubicBezTo>
                <a:cubicBezTo>
                  <a:pt x="13624" y="13803"/>
                  <a:pt x="13595" y="16537"/>
                  <a:pt x="13538" y="18562"/>
                </a:cubicBezTo>
                <a:cubicBezTo>
                  <a:pt x="13481" y="20587"/>
                  <a:pt x="13404" y="21600"/>
                  <a:pt x="13307" y="21600"/>
                </a:cubicBezTo>
                <a:cubicBezTo>
                  <a:pt x="13210" y="21600"/>
                  <a:pt x="13134" y="20628"/>
                  <a:pt x="13078" y="18684"/>
                </a:cubicBezTo>
                <a:cubicBezTo>
                  <a:pt x="13021" y="16739"/>
                  <a:pt x="12993" y="14106"/>
                  <a:pt x="12993" y="10785"/>
                </a:cubicBezTo>
                <a:cubicBezTo>
                  <a:pt x="12993" y="7423"/>
                  <a:pt x="13022" y="4785"/>
                  <a:pt x="13078" y="2871"/>
                </a:cubicBezTo>
                <a:cubicBezTo>
                  <a:pt x="13135" y="957"/>
                  <a:pt x="13213" y="0"/>
                  <a:pt x="13312" y="0"/>
                </a:cubicBezTo>
                <a:close/>
                <a:moveTo>
                  <a:pt x="11592" y="0"/>
                </a:moveTo>
                <a:cubicBezTo>
                  <a:pt x="11663" y="0"/>
                  <a:pt x="11721" y="638"/>
                  <a:pt x="11766" y="1914"/>
                </a:cubicBezTo>
                <a:lnTo>
                  <a:pt x="11766" y="1489"/>
                </a:lnTo>
                <a:cubicBezTo>
                  <a:pt x="11766" y="699"/>
                  <a:pt x="11778" y="304"/>
                  <a:pt x="11800" y="304"/>
                </a:cubicBezTo>
                <a:cubicBezTo>
                  <a:pt x="11825" y="304"/>
                  <a:pt x="11837" y="739"/>
                  <a:pt x="11837" y="1610"/>
                </a:cubicBezTo>
                <a:lnTo>
                  <a:pt x="11837" y="1792"/>
                </a:lnTo>
                <a:cubicBezTo>
                  <a:pt x="11837" y="1833"/>
                  <a:pt x="11836" y="2137"/>
                  <a:pt x="11834" y="2704"/>
                </a:cubicBezTo>
                <a:cubicBezTo>
                  <a:pt x="11832" y="3271"/>
                  <a:pt x="11831" y="3949"/>
                  <a:pt x="11831" y="4739"/>
                </a:cubicBezTo>
                <a:cubicBezTo>
                  <a:pt x="11831" y="4841"/>
                  <a:pt x="11831" y="5165"/>
                  <a:pt x="11833" y="5711"/>
                </a:cubicBezTo>
                <a:lnTo>
                  <a:pt x="11836" y="6927"/>
                </a:lnTo>
                <a:cubicBezTo>
                  <a:pt x="11837" y="7028"/>
                  <a:pt x="11837" y="7170"/>
                  <a:pt x="11837" y="7352"/>
                </a:cubicBezTo>
                <a:cubicBezTo>
                  <a:pt x="11837" y="8324"/>
                  <a:pt x="11824" y="8810"/>
                  <a:pt x="11797" y="8810"/>
                </a:cubicBezTo>
                <a:cubicBezTo>
                  <a:pt x="11769" y="8810"/>
                  <a:pt x="11754" y="8405"/>
                  <a:pt x="11754" y="7595"/>
                </a:cubicBezTo>
                <a:cubicBezTo>
                  <a:pt x="11754" y="7494"/>
                  <a:pt x="11754" y="7443"/>
                  <a:pt x="11754" y="7443"/>
                </a:cubicBezTo>
                <a:lnTo>
                  <a:pt x="11757" y="6623"/>
                </a:lnTo>
                <a:cubicBezTo>
                  <a:pt x="11757" y="6339"/>
                  <a:pt x="11758" y="6116"/>
                  <a:pt x="11758" y="5954"/>
                </a:cubicBezTo>
                <a:cubicBezTo>
                  <a:pt x="11758" y="4739"/>
                  <a:pt x="11743" y="3787"/>
                  <a:pt x="11714" y="3099"/>
                </a:cubicBezTo>
                <a:cubicBezTo>
                  <a:pt x="11684" y="2410"/>
                  <a:pt x="11644" y="2066"/>
                  <a:pt x="11592" y="2066"/>
                </a:cubicBezTo>
                <a:cubicBezTo>
                  <a:pt x="11545" y="2066"/>
                  <a:pt x="11507" y="2390"/>
                  <a:pt x="11480" y="3038"/>
                </a:cubicBezTo>
                <a:cubicBezTo>
                  <a:pt x="11452" y="3686"/>
                  <a:pt x="11438" y="4557"/>
                  <a:pt x="11438" y="5651"/>
                </a:cubicBezTo>
                <a:cubicBezTo>
                  <a:pt x="11438" y="6927"/>
                  <a:pt x="11458" y="7868"/>
                  <a:pt x="11500" y="8476"/>
                </a:cubicBezTo>
                <a:cubicBezTo>
                  <a:pt x="11523" y="8800"/>
                  <a:pt x="11564" y="9094"/>
                  <a:pt x="11622" y="9357"/>
                </a:cubicBezTo>
                <a:cubicBezTo>
                  <a:pt x="11708" y="9742"/>
                  <a:pt x="11767" y="10268"/>
                  <a:pt x="11799" y="10937"/>
                </a:cubicBezTo>
                <a:cubicBezTo>
                  <a:pt x="11847" y="11929"/>
                  <a:pt x="11871" y="13337"/>
                  <a:pt x="11871" y="15159"/>
                </a:cubicBezTo>
                <a:cubicBezTo>
                  <a:pt x="11871" y="17063"/>
                  <a:pt x="11847" y="18613"/>
                  <a:pt x="11798" y="19808"/>
                </a:cubicBezTo>
                <a:cubicBezTo>
                  <a:pt x="11749" y="21003"/>
                  <a:pt x="11686" y="21600"/>
                  <a:pt x="11608" y="21600"/>
                </a:cubicBezTo>
                <a:cubicBezTo>
                  <a:pt x="11525" y="21600"/>
                  <a:pt x="11457" y="20871"/>
                  <a:pt x="11403" y="19413"/>
                </a:cubicBezTo>
                <a:cubicBezTo>
                  <a:pt x="11403" y="19492"/>
                  <a:pt x="11403" y="19582"/>
                  <a:pt x="11403" y="19682"/>
                </a:cubicBezTo>
                <a:cubicBezTo>
                  <a:pt x="11403" y="19782"/>
                  <a:pt x="11403" y="19842"/>
                  <a:pt x="11403" y="19862"/>
                </a:cubicBezTo>
                <a:cubicBezTo>
                  <a:pt x="11406" y="20182"/>
                  <a:pt x="11407" y="20391"/>
                  <a:pt x="11407" y="20491"/>
                </a:cubicBezTo>
                <a:cubicBezTo>
                  <a:pt x="11407" y="21230"/>
                  <a:pt x="11394" y="21600"/>
                  <a:pt x="11367" y="21600"/>
                </a:cubicBezTo>
                <a:cubicBezTo>
                  <a:pt x="11338" y="21600"/>
                  <a:pt x="11323" y="21175"/>
                  <a:pt x="11323" y="20324"/>
                </a:cubicBezTo>
                <a:cubicBezTo>
                  <a:pt x="11323" y="20223"/>
                  <a:pt x="11324" y="20142"/>
                  <a:pt x="11327" y="20081"/>
                </a:cubicBezTo>
                <a:lnTo>
                  <a:pt x="11331" y="18501"/>
                </a:lnTo>
                <a:cubicBezTo>
                  <a:pt x="11334" y="17711"/>
                  <a:pt x="11335" y="17205"/>
                  <a:pt x="11335" y="16982"/>
                </a:cubicBezTo>
                <a:cubicBezTo>
                  <a:pt x="11335" y="16577"/>
                  <a:pt x="11333" y="15970"/>
                  <a:pt x="11329" y="15159"/>
                </a:cubicBezTo>
                <a:cubicBezTo>
                  <a:pt x="11325" y="14349"/>
                  <a:pt x="11323" y="13742"/>
                  <a:pt x="11323" y="13337"/>
                </a:cubicBezTo>
                <a:cubicBezTo>
                  <a:pt x="11323" y="12425"/>
                  <a:pt x="11337" y="11970"/>
                  <a:pt x="11365" y="11970"/>
                </a:cubicBezTo>
                <a:cubicBezTo>
                  <a:pt x="11393" y="11970"/>
                  <a:pt x="11407" y="12427"/>
                  <a:pt x="11407" y="13342"/>
                </a:cubicBezTo>
                <a:lnTo>
                  <a:pt x="11407" y="13891"/>
                </a:lnTo>
                <a:cubicBezTo>
                  <a:pt x="11407" y="14054"/>
                  <a:pt x="11407" y="14288"/>
                  <a:pt x="11407" y="14593"/>
                </a:cubicBezTo>
                <a:cubicBezTo>
                  <a:pt x="11407" y="16118"/>
                  <a:pt x="11424" y="17328"/>
                  <a:pt x="11459" y="18222"/>
                </a:cubicBezTo>
                <a:cubicBezTo>
                  <a:pt x="11494" y="19117"/>
                  <a:pt x="11541" y="19565"/>
                  <a:pt x="11600" y="19565"/>
                </a:cubicBezTo>
                <a:cubicBezTo>
                  <a:pt x="11655" y="19565"/>
                  <a:pt x="11699" y="19200"/>
                  <a:pt x="11732" y="18471"/>
                </a:cubicBezTo>
                <a:cubicBezTo>
                  <a:pt x="11764" y="17742"/>
                  <a:pt x="11781" y="16749"/>
                  <a:pt x="11781" y="15494"/>
                </a:cubicBezTo>
                <a:cubicBezTo>
                  <a:pt x="11781" y="13570"/>
                  <a:pt x="11737" y="12395"/>
                  <a:pt x="11650" y="11970"/>
                </a:cubicBezTo>
                <a:lnTo>
                  <a:pt x="11588" y="11666"/>
                </a:lnTo>
                <a:cubicBezTo>
                  <a:pt x="11526" y="11362"/>
                  <a:pt x="11478" y="11008"/>
                  <a:pt x="11444" y="10603"/>
                </a:cubicBezTo>
                <a:cubicBezTo>
                  <a:pt x="11413" y="10218"/>
                  <a:pt x="11388" y="9615"/>
                  <a:pt x="11370" y="8795"/>
                </a:cubicBezTo>
                <a:cubicBezTo>
                  <a:pt x="11351" y="7975"/>
                  <a:pt x="11342" y="7048"/>
                  <a:pt x="11342" y="6015"/>
                </a:cubicBezTo>
                <a:cubicBezTo>
                  <a:pt x="11342" y="4233"/>
                  <a:pt x="11365" y="2785"/>
                  <a:pt x="11411" y="1671"/>
                </a:cubicBezTo>
                <a:cubicBezTo>
                  <a:pt x="11458" y="557"/>
                  <a:pt x="11518" y="0"/>
                  <a:pt x="11592" y="0"/>
                </a:cubicBezTo>
                <a:close/>
                <a:moveTo>
                  <a:pt x="10917" y="0"/>
                </a:moveTo>
                <a:cubicBezTo>
                  <a:pt x="11012" y="0"/>
                  <a:pt x="11087" y="932"/>
                  <a:pt x="11144" y="2795"/>
                </a:cubicBezTo>
                <a:cubicBezTo>
                  <a:pt x="11200" y="4658"/>
                  <a:pt x="11228" y="7180"/>
                  <a:pt x="11228" y="10360"/>
                </a:cubicBezTo>
                <a:cubicBezTo>
                  <a:pt x="11228" y="13803"/>
                  <a:pt x="11200" y="16537"/>
                  <a:pt x="11143" y="18562"/>
                </a:cubicBezTo>
                <a:cubicBezTo>
                  <a:pt x="11086" y="20587"/>
                  <a:pt x="11008" y="21600"/>
                  <a:pt x="10911" y="21600"/>
                </a:cubicBezTo>
                <a:cubicBezTo>
                  <a:pt x="10815" y="21600"/>
                  <a:pt x="10738" y="20628"/>
                  <a:pt x="10682" y="18684"/>
                </a:cubicBezTo>
                <a:cubicBezTo>
                  <a:pt x="10626" y="16739"/>
                  <a:pt x="10598" y="14106"/>
                  <a:pt x="10598" y="10785"/>
                </a:cubicBezTo>
                <a:cubicBezTo>
                  <a:pt x="10598" y="7423"/>
                  <a:pt x="10626" y="4785"/>
                  <a:pt x="10682" y="2871"/>
                </a:cubicBezTo>
                <a:cubicBezTo>
                  <a:pt x="10739" y="957"/>
                  <a:pt x="10817" y="0"/>
                  <a:pt x="10917" y="0"/>
                </a:cubicBezTo>
                <a:close/>
                <a:moveTo>
                  <a:pt x="4381" y="0"/>
                </a:moveTo>
                <a:cubicBezTo>
                  <a:pt x="4452" y="0"/>
                  <a:pt x="4510" y="638"/>
                  <a:pt x="4555" y="1914"/>
                </a:cubicBezTo>
                <a:lnTo>
                  <a:pt x="4555" y="1489"/>
                </a:lnTo>
                <a:cubicBezTo>
                  <a:pt x="4555" y="699"/>
                  <a:pt x="4566" y="304"/>
                  <a:pt x="4589" y="304"/>
                </a:cubicBezTo>
                <a:cubicBezTo>
                  <a:pt x="4614" y="304"/>
                  <a:pt x="4626" y="739"/>
                  <a:pt x="4626" y="1610"/>
                </a:cubicBezTo>
                <a:lnTo>
                  <a:pt x="4626" y="1792"/>
                </a:lnTo>
                <a:cubicBezTo>
                  <a:pt x="4626" y="1833"/>
                  <a:pt x="4625" y="2137"/>
                  <a:pt x="4623" y="2704"/>
                </a:cubicBezTo>
                <a:cubicBezTo>
                  <a:pt x="4621" y="3271"/>
                  <a:pt x="4619" y="3949"/>
                  <a:pt x="4619" y="4739"/>
                </a:cubicBezTo>
                <a:cubicBezTo>
                  <a:pt x="4619" y="4841"/>
                  <a:pt x="4620" y="5165"/>
                  <a:pt x="4622" y="5711"/>
                </a:cubicBezTo>
                <a:lnTo>
                  <a:pt x="4625" y="6927"/>
                </a:lnTo>
                <a:cubicBezTo>
                  <a:pt x="4626" y="7028"/>
                  <a:pt x="4626" y="7170"/>
                  <a:pt x="4626" y="7352"/>
                </a:cubicBezTo>
                <a:cubicBezTo>
                  <a:pt x="4626" y="8324"/>
                  <a:pt x="4613" y="8810"/>
                  <a:pt x="4586" y="8810"/>
                </a:cubicBezTo>
                <a:cubicBezTo>
                  <a:pt x="4557" y="8810"/>
                  <a:pt x="4543" y="8405"/>
                  <a:pt x="4543" y="7595"/>
                </a:cubicBezTo>
                <a:cubicBezTo>
                  <a:pt x="4543" y="7494"/>
                  <a:pt x="4543" y="7443"/>
                  <a:pt x="4543" y="7443"/>
                </a:cubicBezTo>
                <a:lnTo>
                  <a:pt x="4545" y="6623"/>
                </a:lnTo>
                <a:cubicBezTo>
                  <a:pt x="4546" y="6339"/>
                  <a:pt x="4546" y="6116"/>
                  <a:pt x="4546" y="5954"/>
                </a:cubicBezTo>
                <a:cubicBezTo>
                  <a:pt x="4546" y="4739"/>
                  <a:pt x="4532" y="3787"/>
                  <a:pt x="4502" y="3099"/>
                </a:cubicBezTo>
                <a:cubicBezTo>
                  <a:pt x="4473" y="2410"/>
                  <a:pt x="4433" y="2066"/>
                  <a:pt x="4381" y="2066"/>
                </a:cubicBezTo>
                <a:cubicBezTo>
                  <a:pt x="4334" y="2066"/>
                  <a:pt x="4296" y="2390"/>
                  <a:pt x="4268" y="3038"/>
                </a:cubicBezTo>
                <a:cubicBezTo>
                  <a:pt x="4240" y="3686"/>
                  <a:pt x="4226" y="4557"/>
                  <a:pt x="4226" y="5651"/>
                </a:cubicBezTo>
                <a:cubicBezTo>
                  <a:pt x="4226" y="6927"/>
                  <a:pt x="4247" y="7868"/>
                  <a:pt x="4288" y="8476"/>
                </a:cubicBezTo>
                <a:cubicBezTo>
                  <a:pt x="4312" y="8800"/>
                  <a:pt x="4352" y="9094"/>
                  <a:pt x="4410" y="9357"/>
                </a:cubicBezTo>
                <a:cubicBezTo>
                  <a:pt x="4497" y="9742"/>
                  <a:pt x="4556" y="10268"/>
                  <a:pt x="4588" y="10937"/>
                </a:cubicBezTo>
                <a:cubicBezTo>
                  <a:pt x="4636" y="11929"/>
                  <a:pt x="4660" y="13337"/>
                  <a:pt x="4660" y="15159"/>
                </a:cubicBezTo>
                <a:cubicBezTo>
                  <a:pt x="4660" y="17063"/>
                  <a:pt x="4635" y="18613"/>
                  <a:pt x="4586" y="19808"/>
                </a:cubicBezTo>
                <a:cubicBezTo>
                  <a:pt x="4538" y="21003"/>
                  <a:pt x="4474" y="21600"/>
                  <a:pt x="4397" y="21600"/>
                </a:cubicBezTo>
                <a:cubicBezTo>
                  <a:pt x="4314" y="21600"/>
                  <a:pt x="4246" y="20871"/>
                  <a:pt x="4191" y="19413"/>
                </a:cubicBezTo>
                <a:cubicBezTo>
                  <a:pt x="4191" y="19492"/>
                  <a:pt x="4191" y="19582"/>
                  <a:pt x="4191" y="19682"/>
                </a:cubicBezTo>
                <a:cubicBezTo>
                  <a:pt x="4191" y="19782"/>
                  <a:pt x="4191" y="19842"/>
                  <a:pt x="4191" y="19862"/>
                </a:cubicBezTo>
                <a:cubicBezTo>
                  <a:pt x="4194" y="20182"/>
                  <a:pt x="4196" y="20391"/>
                  <a:pt x="4196" y="20491"/>
                </a:cubicBezTo>
                <a:cubicBezTo>
                  <a:pt x="4196" y="21230"/>
                  <a:pt x="4182" y="21600"/>
                  <a:pt x="4156" y="21600"/>
                </a:cubicBezTo>
                <a:cubicBezTo>
                  <a:pt x="4127" y="21600"/>
                  <a:pt x="4112" y="21175"/>
                  <a:pt x="4112" y="20324"/>
                </a:cubicBezTo>
                <a:cubicBezTo>
                  <a:pt x="4112" y="20223"/>
                  <a:pt x="4113" y="20142"/>
                  <a:pt x="4115" y="20081"/>
                </a:cubicBezTo>
                <a:lnTo>
                  <a:pt x="4120" y="18501"/>
                </a:lnTo>
                <a:cubicBezTo>
                  <a:pt x="4123" y="17711"/>
                  <a:pt x="4124" y="17205"/>
                  <a:pt x="4124" y="16982"/>
                </a:cubicBezTo>
                <a:cubicBezTo>
                  <a:pt x="4124" y="16577"/>
                  <a:pt x="4122" y="15970"/>
                  <a:pt x="4118" y="15159"/>
                </a:cubicBezTo>
                <a:cubicBezTo>
                  <a:pt x="4114" y="14349"/>
                  <a:pt x="4112" y="13742"/>
                  <a:pt x="4112" y="13337"/>
                </a:cubicBezTo>
                <a:cubicBezTo>
                  <a:pt x="4112" y="12425"/>
                  <a:pt x="4126" y="11970"/>
                  <a:pt x="4153" y="11970"/>
                </a:cubicBezTo>
                <a:cubicBezTo>
                  <a:pt x="4182" y="11970"/>
                  <a:pt x="4196" y="12427"/>
                  <a:pt x="4196" y="13342"/>
                </a:cubicBezTo>
                <a:lnTo>
                  <a:pt x="4196" y="13891"/>
                </a:lnTo>
                <a:cubicBezTo>
                  <a:pt x="4196" y="14054"/>
                  <a:pt x="4196" y="14288"/>
                  <a:pt x="4196" y="14593"/>
                </a:cubicBezTo>
                <a:cubicBezTo>
                  <a:pt x="4196" y="16118"/>
                  <a:pt x="4213" y="17328"/>
                  <a:pt x="4248" y="18222"/>
                </a:cubicBezTo>
                <a:cubicBezTo>
                  <a:pt x="4283" y="19117"/>
                  <a:pt x="4330" y="19565"/>
                  <a:pt x="4389" y="19565"/>
                </a:cubicBezTo>
                <a:cubicBezTo>
                  <a:pt x="4444" y="19565"/>
                  <a:pt x="4488" y="19200"/>
                  <a:pt x="4520" y="18471"/>
                </a:cubicBezTo>
                <a:cubicBezTo>
                  <a:pt x="4553" y="17742"/>
                  <a:pt x="4569" y="16749"/>
                  <a:pt x="4569" y="15494"/>
                </a:cubicBezTo>
                <a:cubicBezTo>
                  <a:pt x="4569" y="13570"/>
                  <a:pt x="4526" y="12395"/>
                  <a:pt x="4439" y="11970"/>
                </a:cubicBezTo>
                <a:lnTo>
                  <a:pt x="4377" y="11666"/>
                </a:lnTo>
                <a:cubicBezTo>
                  <a:pt x="4315" y="11362"/>
                  <a:pt x="4267" y="11008"/>
                  <a:pt x="4233" y="10603"/>
                </a:cubicBezTo>
                <a:cubicBezTo>
                  <a:pt x="4202" y="10218"/>
                  <a:pt x="4177" y="9615"/>
                  <a:pt x="4158" y="8795"/>
                </a:cubicBezTo>
                <a:cubicBezTo>
                  <a:pt x="4140" y="7975"/>
                  <a:pt x="4130" y="7048"/>
                  <a:pt x="4130" y="6015"/>
                </a:cubicBezTo>
                <a:cubicBezTo>
                  <a:pt x="4130" y="4233"/>
                  <a:pt x="4154" y="2785"/>
                  <a:pt x="4200" y="1671"/>
                </a:cubicBezTo>
                <a:cubicBezTo>
                  <a:pt x="4247" y="557"/>
                  <a:pt x="4307" y="0"/>
                  <a:pt x="438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34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pPr>
            <a:endParaRPr/>
          </a:p>
        </p:txBody>
      </p:sp>
      <p:sp>
        <p:nvSpPr>
          <p:cNvPr id="123" name="Google Shape;101;p2"/>
          <p:cNvSpPr/>
          <p:nvPr/>
        </p:nvSpPr>
        <p:spPr>
          <a:xfrm>
            <a:off x="147925" y="3372727"/>
            <a:ext cx="2194562" cy="3309259"/>
          </a:xfrm>
          <a:prstGeom prst="roundRect">
            <a:avLst>
              <a:gd name="adj" fmla="val 16667"/>
            </a:avLst>
          </a:prstGeom>
          <a:solidFill>
            <a:srgbClr val="44536A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8" name="Google Shape;103;p2"/>
          <p:cNvGrpSpPr/>
          <p:nvPr/>
        </p:nvGrpSpPr>
        <p:grpSpPr>
          <a:xfrm>
            <a:off x="2583579" y="5096054"/>
            <a:ext cx="1877947" cy="1578430"/>
            <a:chOff x="0" y="0"/>
            <a:chExt cx="1877945" cy="1578428"/>
          </a:xfrm>
        </p:grpSpPr>
        <p:sp>
          <p:nvSpPr>
            <p:cNvPr id="126" name="Google Shape;104;p2"/>
            <p:cNvSpPr/>
            <p:nvPr/>
          </p:nvSpPr>
          <p:spPr>
            <a:xfrm>
              <a:off x="0" y="0"/>
              <a:ext cx="1866845" cy="1578428"/>
            </a:xfrm>
            <a:prstGeom prst="roundRect">
              <a:avLst>
                <a:gd name="adj" fmla="val 16667"/>
              </a:avLst>
            </a:prstGeom>
            <a:solidFill>
              <a:srgbClr val="538234"/>
            </a:solidFill>
            <a:ln w="1905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Google Shape;105;p2"/>
            <p:cNvSpPr txBox="1"/>
            <p:nvPr/>
          </p:nvSpPr>
          <p:spPr>
            <a:xfrm>
              <a:off x="14554" y="405920"/>
              <a:ext cx="1863391" cy="646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sz="1800" dirty="0"/>
                <a:t>SHARE OUTREACH LITERATURE</a:t>
              </a:r>
            </a:p>
          </p:txBody>
        </p:sp>
      </p:grpSp>
      <p:sp>
        <p:nvSpPr>
          <p:cNvPr id="129" name="Google Shape;107;p2"/>
          <p:cNvSpPr/>
          <p:nvPr/>
        </p:nvSpPr>
        <p:spPr>
          <a:xfrm>
            <a:off x="6778127" y="3372003"/>
            <a:ext cx="2194562" cy="3309259"/>
          </a:xfrm>
          <a:prstGeom prst="roundRect">
            <a:avLst>
              <a:gd name="adj" fmla="val 16667"/>
            </a:avLst>
          </a:prstGeom>
          <a:solidFill>
            <a:srgbClr val="5988AC"/>
          </a:solidFill>
          <a:ln w="19050" cap="flat">
            <a:solidFill>
              <a:srgbClr val="00206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4" name="Google Shape;109;p2"/>
          <p:cNvGrpSpPr/>
          <p:nvPr/>
        </p:nvGrpSpPr>
        <p:grpSpPr>
          <a:xfrm>
            <a:off x="2606610" y="3419481"/>
            <a:ext cx="1866847" cy="1578430"/>
            <a:chOff x="0" y="0"/>
            <a:chExt cx="1866845" cy="1578428"/>
          </a:xfrm>
        </p:grpSpPr>
        <p:sp>
          <p:nvSpPr>
            <p:cNvPr id="132" name="Google Shape;110;p2"/>
            <p:cNvSpPr/>
            <p:nvPr/>
          </p:nvSpPr>
          <p:spPr>
            <a:xfrm>
              <a:off x="0" y="0"/>
              <a:ext cx="1866845" cy="1578428"/>
            </a:xfrm>
            <a:prstGeom prst="roundRect">
              <a:avLst>
                <a:gd name="adj" fmla="val 16667"/>
              </a:avLst>
            </a:prstGeom>
            <a:solidFill>
              <a:srgbClr val="5988AC"/>
            </a:solidFill>
            <a:ln w="1905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Google Shape;111;p2"/>
            <p:cNvSpPr txBox="1"/>
            <p:nvPr/>
          </p:nvSpPr>
          <p:spPr>
            <a:xfrm>
              <a:off x="153667" y="285509"/>
              <a:ext cx="1564095" cy="92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sz="1800" dirty="0"/>
                <a:t>CARRY THE MESSAGE OF HOPE</a:t>
              </a:r>
            </a:p>
          </p:txBody>
        </p:sp>
      </p:grpSp>
      <p:grpSp>
        <p:nvGrpSpPr>
          <p:cNvPr id="137" name="Google Shape;112;p2"/>
          <p:cNvGrpSpPr/>
          <p:nvPr/>
        </p:nvGrpSpPr>
        <p:grpSpPr>
          <a:xfrm>
            <a:off x="4647157" y="3371691"/>
            <a:ext cx="2026110" cy="1578430"/>
            <a:chOff x="-14168" y="0"/>
            <a:chExt cx="2026108" cy="1578428"/>
          </a:xfrm>
        </p:grpSpPr>
        <p:sp>
          <p:nvSpPr>
            <p:cNvPr id="135" name="Google Shape;113;p2"/>
            <p:cNvSpPr/>
            <p:nvPr/>
          </p:nvSpPr>
          <p:spPr>
            <a:xfrm>
              <a:off x="55847" y="0"/>
              <a:ext cx="1866846" cy="1578428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905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Google Shape;114;p2"/>
            <p:cNvSpPr txBox="1"/>
            <p:nvPr/>
          </p:nvSpPr>
          <p:spPr>
            <a:xfrm>
              <a:off x="-14168" y="327571"/>
              <a:ext cx="2026108" cy="92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1800" dirty="0"/>
                <a:t>SHARE WHAT</a:t>
              </a:r>
              <a:endParaRPr lang="en-US" sz="1800" dirty="0"/>
            </a:p>
            <a:p>
              <a: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1800" dirty="0"/>
                <a:t>NAR-ANON</a:t>
              </a:r>
              <a:endParaRPr lang="en-US" sz="1800" dirty="0"/>
            </a:p>
            <a:p>
              <a: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1800" dirty="0"/>
                <a:t>MEANS</a:t>
              </a:r>
              <a:r>
                <a:rPr lang="en-US" sz="1800" dirty="0"/>
                <a:t> </a:t>
              </a:r>
              <a:r>
                <a:rPr sz="1800" dirty="0"/>
                <a:t>TO US</a:t>
              </a:r>
            </a:p>
          </p:txBody>
        </p:sp>
      </p:grpSp>
      <p:grpSp>
        <p:nvGrpSpPr>
          <p:cNvPr id="140" name="Google Shape;115;p2"/>
          <p:cNvGrpSpPr/>
          <p:nvPr/>
        </p:nvGrpSpPr>
        <p:grpSpPr>
          <a:xfrm>
            <a:off x="4719885" y="5091240"/>
            <a:ext cx="1866847" cy="1578429"/>
            <a:chOff x="0" y="0"/>
            <a:chExt cx="1866845" cy="1578428"/>
          </a:xfrm>
        </p:grpSpPr>
        <p:sp>
          <p:nvSpPr>
            <p:cNvPr id="138" name="Google Shape;116;p2"/>
            <p:cNvSpPr/>
            <p:nvPr/>
          </p:nvSpPr>
          <p:spPr>
            <a:xfrm>
              <a:off x="0" y="0"/>
              <a:ext cx="1866845" cy="1578428"/>
            </a:xfrm>
            <a:prstGeom prst="roundRect">
              <a:avLst>
                <a:gd name="adj" fmla="val 16667"/>
              </a:avLst>
            </a:prstGeom>
            <a:solidFill>
              <a:srgbClr val="44536A"/>
            </a:solidFill>
            <a:ln w="1905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Google Shape;117;p2"/>
            <p:cNvSpPr txBox="1"/>
            <p:nvPr/>
          </p:nvSpPr>
          <p:spPr>
            <a:xfrm>
              <a:off x="107833" y="226069"/>
              <a:ext cx="1708474" cy="92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sz="1800" dirty="0"/>
                <a:t>ENCOURAGE </a:t>
              </a:r>
              <a:r>
                <a:rPr lang="en-US" sz="1800" dirty="0"/>
                <a:t>MEETING ATTENDANCE</a:t>
              </a:r>
              <a:endParaRPr sz="1800" dirty="0"/>
            </a:p>
          </p:txBody>
        </p:sp>
      </p:grpSp>
      <p:sp>
        <p:nvSpPr>
          <p:cNvPr id="141" name="Google Shape;118;p2"/>
          <p:cNvSpPr/>
          <p:nvPr/>
        </p:nvSpPr>
        <p:spPr>
          <a:xfrm>
            <a:off x="-1" y="2186151"/>
            <a:ext cx="683175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Google Shape;119;p2"/>
          <p:cNvSpPr/>
          <p:nvPr/>
        </p:nvSpPr>
        <p:spPr>
          <a:xfrm>
            <a:off x="2077103" y="2201915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Google Shape;120;p2"/>
          <p:cNvSpPr/>
          <p:nvPr/>
        </p:nvSpPr>
        <p:spPr>
          <a:xfrm>
            <a:off x="4173920" y="2165130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Google Shape;121;p2"/>
          <p:cNvSpPr/>
          <p:nvPr/>
        </p:nvSpPr>
        <p:spPr>
          <a:xfrm>
            <a:off x="6365326" y="2128343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Google Shape;122;p2"/>
          <p:cNvSpPr/>
          <p:nvPr/>
        </p:nvSpPr>
        <p:spPr>
          <a:xfrm>
            <a:off x="8487423" y="2123088"/>
            <a:ext cx="683174" cy="1"/>
          </a:xfrm>
          <a:prstGeom prst="line">
            <a:avLst/>
          </a:prstGeom>
          <a:ln w="7620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6" name="Google Shape;123;p2" descr="Google Shape;12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807" y="1046486"/>
            <a:ext cx="1785968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oogle Shape;124;p2" descr="Google Shape;124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4814" y="1003318"/>
            <a:ext cx="1785967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oogle Shape;125;p2" descr="Google Shape;125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22951" y="1003319"/>
            <a:ext cx="1785968" cy="23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oogle Shape;126;p2" descr="Google Shape;126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7589" y="1025091"/>
            <a:ext cx="1785967" cy="23115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73191F-06D6-4A2B-9551-A647A7BA65CA}"/>
              </a:ext>
            </a:extLst>
          </p:cNvPr>
          <p:cNvSpPr txBox="1"/>
          <p:nvPr/>
        </p:nvSpPr>
        <p:spPr>
          <a:xfrm>
            <a:off x="161022" y="3419481"/>
            <a:ext cx="208047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utive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INCREASE AWARENESS BY INFORMING FAMILIES AND PROFESSIONALS THAT HELP IS 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5FE69-B2D9-4C8F-917C-FB21A5D23E9C}"/>
              </a:ext>
            </a:extLst>
          </p:cNvPr>
          <p:cNvSpPr txBox="1"/>
          <p:nvPr/>
        </p:nvSpPr>
        <p:spPr>
          <a:xfrm>
            <a:off x="6881981" y="3705250"/>
            <a:ext cx="1946912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LINK INDIVIDUALS SEEKING HELP WITH NFG MEMBERS WHO SHARE THEIR </a:t>
            </a:r>
            <a:r>
              <a:rPr lang="en-US" sz="1800" dirty="0">
                <a:solidFill>
                  <a:schemeClr val="bg1"/>
                </a:solidFill>
                <a:latin typeface="Cutive"/>
              </a:rPr>
              <a:t>EXPERIENCE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, STRENGTH, AND HOPE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32;p3"/>
          <p:cNvGrpSpPr/>
          <p:nvPr/>
        </p:nvGrpSpPr>
        <p:grpSpPr>
          <a:xfrm>
            <a:off x="70156" y="576631"/>
            <a:ext cx="2398013" cy="3931115"/>
            <a:chOff x="147013" y="0"/>
            <a:chExt cx="2398011" cy="3931114"/>
          </a:xfrm>
        </p:grpSpPr>
        <p:sp>
          <p:nvSpPr>
            <p:cNvPr id="151" name="Google Shape;133;p3"/>
            <p:cNvSpPr/>
            <p:nvPr/>
          </p:nvSpPr>
          <p:spPr>
            <a:xfrm>
              <a:off x="147013" y="0"/>
              <a:ext cx="2398011" cy="393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42"/>
                    <a:pt x="21600" y="2104"/>
                  </a:cubicBezTo>
                  <a:lnTo>
                    <a:pt x="21600" y="14498"/>
                  </a:lnTo>
                  <a:cubicBezTo>
                    <a:pt x="21600" y="15659"/>
                    <a:pt x="19988" y="16601"/>
                    <a:pt x="18000" y="16601"/>
                  </a:cubicBezTo>
                  <a:lnTo>
                    <a:pt x="12987" y="16601"/>
                  </a:lnTo>
                  <a:lnTo>
                    <a:pt x="10926" y="21600"/>
                  </a:lnTo>
                  <a:lnTo>
                    <a:pt x="8866" y="16601"/>
                  </a:lnTo>
                  <a:lnTo>
                    <a:pt x="3600" y="16601"/>
                  </a:lnTo>
                  <a:cubicBezTo>
                    <a:pt x="1612" y="16601"/>
                    <a:pt x="0" y="15659"/>
                    <a:pt x="0" y="14498"/>
                  </a:cubicBezTo>
                  <a:lnTo>
                    <a:pt x="0" y="2104"/>
                  </a:lnTo>
                  <a:cubicBezTo>
                    <a:pt x="0" y="94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5988AC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Google Shape;134;p3"/>
            <p:cNvSpPr txBox="1"/>
            <p:nvPr/>
          </p:nvSpPr>
          <p:spPr>
            <a:xfrm>
              <a:off x="265446" y="532862"/>
              <a:ext cx="2035754" cy="2390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2400" dirty="0"/>
                <a:t>WHAT PRINCIPLES GUIDE OUTREACH?</a:t>
              </a:r>
            </a:p>
            <a:p>
              <a:pPr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lvl="1" indent="457200">
                <a:spcBef>
                  <a:spcPts val="400"/>
                </a:spcBef>
                <a:defRPr sz="3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	</a:t>
              </a:r>
            </a:p>
          </p:txBody>
        </p:sp>
      </p:grpSp>
      <p:grpSp>
        <p:nvGrpSpPr>
          <p:cNvPr id="156" name="Google Shape;135;p3"/>
          <p:cNvGrpSpPr/>
          <p:nvPr/>
        </p:nvGrpSpPr>
        <p:grpSpPr>
          <a:xfrm>
            <a:off x="3071512" y="2525219"/>
            <a:ext cx="5690116" cy="3677923"/>
            <a:chOff x="0" y="-1"/>
            <a:chExt cx="5690114" cy="3677922"/>
          </a:xfrm>
        </p:grpSpPr>
        <p:sp>
          <p:nvSpPr>
            <p:cNvPr id="154" name="Google Shape;137;p3"/>
            <p:cNvSpPr/>
            <p:nvPr/>
          </p:nvSpPr>
          <p:spPr>
            <a:xfrm>
              <a:off x="0" y="-1"/>
              <a:ext cx="5690114" cy="3677922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Google Shape;139;p3"/>
            <p:cNvSpPr txBox="1"/>
            <p:nvPr/>
          </p:nvSpPr>
          <p:spPr>
            <a:xfrm>
              <a:off x="196013" y="689803"/>
              <a:ext cx="5343867" cy="20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>
                <a:defRPr sz="2800">
                  <a:solidFill>
                    <a:srgbClr val="222A35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sz="2400" dirty="0"/>
                <a:t>STEP 12 – Having had a spiritual awakening as a result of these steps, we tried to carry this message to others, and to practice these principles in all ou</a:t>
              </a:r>
              <a:r>
                <a:rPr lang="en-US" sz="2400" dirty="0"/>
                <a:t>r</a:t>
              </a:r>
              <a:r>
                <a:rPr sz="2400" dirty="0"/>
                <a:t> affairs</a:t>
              </a:r>
              <a:r>
                <a:rPr dirty="0"/>
                <a:t>.</a:t>
              </a:r>
            </a:p>
          </p:txBody>
        </p:sp>
      </p:grpSp>
      <p:grpSp>
        <p:nvGrpSpPr>
          <p:cNvPr id="170" name="Google Shape;151;p3"/>
          <p:cNvGrpSpPr/>
          <p:nvPr/>
        </p:nvGrpSpPr>
        <p:grpSpPr>
          <a:xfrm>
            <a:off x="2586602" y="680693"/>
            <a:ext cx="6413707" cy="1006852"/>
            <a:chOff x="0" y="0"/>
            <a:chExt cx="6413703" cy="1006849"/>
          </a:xfrm>
        </p:grpSpPr>
        <p:sp>
          <p:nvSpPr>
            <p:cNvPr id="167" name="Google Shape;152;p3"/>
            <p:cNvSpPr/>
            <p:nvPr/>
          </p:nvSpPr>
          <p:spPr>
            <a:xfrm>
              <a:off x="941567" y="24841"/>
              <a:ext cx="5472136" cy="982008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5988A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400" dirty="0">
                  <a:latin typeface="Cutive"/>
                </a:rPr>
                <a:t>  CARRY THE MESSAGE TO</a:t>
              </a:r>
            </a:p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400" dirty="0">
                  <a:latin typeface="Cutive"/>
                </a:rPr>
                <a:t>  OTHERS       </a:t>
              </a:r>
            </a:p>
          </p:txBody>
        </p:sp>
        <p:sp>
          <p:nvSpPr>
            <p:cNvPr id="168" name="Google Shape;153;p3"/>
            <p:cNvSpPr/>
            <p:nvPr/>
          </p:nvSpPr>
          <p:spPr>
            <a:xfrm>
              <a:off x="0" y="0"/>
              <a:ext cx="780700" cy="980913"/>
            </a:xfrm>
            <a:prstGeom prst="rect">
              <a:avLst/>
            </a:prstGeom>
            <a:solidFill>
              <a:srgbClr val="5988AC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Google Shape;155;p3"/>
            <p:cNvSpPr txBox="1"/>
            <p:nvPr/>
          </p:nvSpPr>
          <p:spPr>
            <a:xfrm>
              <a:off x="223756" y="139956"/>
              <a:ext cx="914333" cy="70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t>A.</a:t>
              </a:r>
            </a:p>
          </p:txBody>
        </p:sp>
      </p:grpSp>
      <p:sp>
        <p:nvSpPr>
          <p:cNvPr id="173" name="Google Shape;157;p3"/>
          <p:cNvSpPr txBox="1">
            <a:spLocks noGrp="1"/>
          </p:cNvSpPr>
          <p:nvPr>
            <p:ph type="sldNum" sz="quarter" idx="2"/>
          </p:nvPr>
        </p:nvSpPr>
        <p:spPr>
          <a:xfrm>
            <a:off x="5098431" y="6400436"/>
            <a:ext cx="3416919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 </a:t>
            </a:r>
            <a:fld id="{86CB4B4D-7CA3-9044-876B-883B54F8677D}" type="slidenum">
              <a:rPr smtClean="0"/>
              <a:t>3</a:t>
            </a:fld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9" y="4792662"/>
            <a:ext cx="1929600" cy="19357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63;p4"/>
          <p:cNvGrpSpPr/>
          <p:nvPr/>
        </p:nvGrpSpPr>
        <p:grpSpPr>
          <a:xfrm>
            <a:off x="99608" y="601979"/>
            <a:ext cx="2377262" cy="3931116"/>
            <a:chOff x="-50553" y="78541"/>
            <a:chExt cx="2256162" cy="3931114"/>
          </a:xfrm>
        </p:grpSpPr>
        <p:sp>
          <p:nvSpPr>
            <p:cNvPr id="175" name="Google Shape;164;p4"/>
            <p:cNvSpPr/>
            <p:nvPr/>
          </p:nvSpPr>
          <p:spPr>
            <a:xfrm>
              <a:off x="-50553" y="78541"/>
              <a:ext cx="2256162" cy="393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42"/>
                    <a:pt x="21600" y="2104"/>
                  </a:cubicBezTo>
                  <a:lnTo>
                    <a:pt x="21600" y="14498"/>
                  </a:lnTo>
                  <a:cubicBezTo>
                    <a:pt x="21600" y="15659"/>
                    <a:pt x="19988" y="16601"/>
                    <a:pt x="18000" y="16601"/>
                  </a:cubicBezTo>
                  <a:lnTo>
                    <a:pt x="12987" y="16601"/>
                  </a:lnTo>
                  <a:lnTo>
                    <a:pt x="10926" y="21600"/>
                  </a:lnTo>
                  <a:lnTo>
                    <a:pt x="8866" y="16601"/>
                  </a:lnTo>
                  <a:lnTo>
                    <a:pt x="3600" y="16601"/>
                  </a:lnTo>
                  <a:cubicBezTo>
                    <a:pt x="1612" y="16601"/>
                    <a:pt x="0" y="15659"/>
                    <a:pt x="0" y="14498"/>
                  </a:cubicBezTo>
                  <a:lnTo>
                    <a:pt x="0" y="2104"/>
                  </a:lnTo>
                  <a:cubicBezTo>
                    <a:pt x="0" y="94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538234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Google Shape;165;p4"/>
            <p:cNvSpPr txBox="1"/>
            <p:nvPr/>
          </p:nvSpPr>
          <p:spPr>
            <a:xfrm>
              <a:off x="76321" y="594774"/>
              <a:ext cx="2045672" cy="2082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2400" dirty="0"/>
                <a:t>WHAT PRINCIPLES GUIDE OUTREACH?</a:t>
              </a:r>
            </a:p>
            <a:p>
              <a:pPr lvl="1" indent="457200">
                <a:spcBef>
                  <a:spcPts val="400"/>
                </a:spcBef>
                <a:defRPr sz="3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/>
                <a:t>	</a:t>
              </a:r>
            </a:p>
          </p:txBody>
        </p:sp>
      </p:grpSp>
      <p:grpSp>
        <p:nvGrpSpPr>
          <p:cNvPr id="180" name="Google Shape;166;p4"/>
          <p:cNvGrpSpPr/>
          <p:nvPr/>
        </p:nvGrpSpPr>
        <p:grpSpPr>
          <a:xfrm>
            <a:off x="3043127" y="2145802"/>
            <a:ext cx="5690116" cy="4373545"/>
            <a:chOff x="0" y="0"/>
            <a:chExt cx="5690114" cy="4373544"/>
          </a:xfrm>
        </p:grpSpPr>
        <p:sp>
          <p:nvSpPr>
            <p:cNvPr id="178" name="Google Shape;168;p4"/>
            <p:cNvSpPr/>
            <p:nvPr/>
          </p:nvSpPr>
          <p:spPr>
            <a:xfrm>
              <a:off x="0" y="0"/>
              <a:ext cx="5690114" cy="4373544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Google Shape;170;p4"/>
            <p:cNvSpPr txBox="1"/>
            <p:nvPr/>
          </p:nvSpPr>
          <p:spPr>
            <a:xfrm>
              <a:off x="330257" y="601754"/>
              <a:ext cx="5244609" cy="303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2400">
                  <a:solidFill>
                    <a:srgbClr val="222A35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dirty="0"/>
                <a:t>TRADITION 3</a:t>
              </a:r>
              <a:r>
                <a:rPr b="1" dirty="0"/>
                <a:t> </a:t>
              </a:r>
              <a:r>
                <a:rPr dirty="0"/>
                <a:t>– The relatives of addicts, when gathered for mutual aid, may call themselves a Nar-Anon Family Group, provided that as a group, they have no other affiliation. The only requirement for membership is that there be a problem of addiction in a relative or friend.</a:t>
              </a:r>
            </a:p>
          </p:txBody>
        </p:sp>
      </p:grpSp>
      <p:grpSp>
        <p:nvGrpSpPr>
          <p:cNvPr id="194" name="Google Shape;179;p4"/>
          <p:cNvGrpSpPr/>
          <p:nvPr/>
        </p:nvGrpSpPr>
        <p:grpSpPr>
          <a:xfrm>
            <a:off x="2610554" y="871802"/>
            <a:ext cx="6338907" cy="1005842"/>
            <a:chOff x="-1" y="0"/>
            <a:chExt cx="6338906" cy="1005840"/>
          </a:xfrm>
        </p:grpSpPr>
        <p:grpSp>
          <p:nvGrpSpPr>
            <p:cNvPr id="192" name="Google Shape;180;p4"/>
            <p:cNvGrpSpPr/>
            <p:nvPr/>
          </p:nvGrpSpPr>
          <p:grpSpPr>
            <a:xfrm>
              <a:off x="-1" y="0"/>
              <a:ext cx="6338906" cy="1005840"/>
              <a:chOff x="0" y="0"/>
              <a:chExt cx="6338904" cy="1005839"/>
            </a:xfrm>
          </p:grpSpPr>
          <p:sp>
            <p:nvSpPr>
              <p:cNvPr id="189" name="Google Shape;181;p4"/>
              <p:cNvSpPr/>
              <p:nvPr/>
            </p:nvSpPr>
            <p:spPr>
              <a:xfrm>
                <a:off x="576117" y="0"/>
                <a:ext cx="5762787" cy="1005839"/>
              </a:xfrm>
              <a:prstGeom prst="rect">
                <a:avLst/>
              </a:prstGeom>
              <a:solidFill>
                <a:srgbClr val="FFFFFF"/>
              </a:solidFill>
              <a:ln w="57150" cap="flat">
                <a:solidFill>
                  <a:srgbClr val="53823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4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Google Shape;182;p4"/>
              <p:cNvSpPr/>
              <p:nvPr/>
            </p:nvSpPr>
            <p:spPr>
              <a:xfrm>
                <a:off x="0" y="9813"/>
                <a:ext cx="780700" cy="980913"/>
              </a:xfrm>
              <a:prstGeom prst="rect">
                <a:avLst/>
              </a:prstGeom>
              <a:solidFill>
                <a:srgbClr val="538234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" name="Google Shape;184;p4"/>
              <p:cNvSpPr txBox="1"/>
              <p:nvPr/>
            </p:nvSpPr>
            <p:spPr>
              <a:xfrm>
                <a:off x="160868" y="175159"/>
                <a:ext cx="620420" cy="7111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latin typeface="Cutive"/>
                    <a:ea typeface="Cutive"/>
                    <a:cs typeface="Cutive"/>
                    <a:sym typeface="Cutive"/>
                  </a:defRPr>
                </a:pPr>
                <a:r>
                  <a:t>B</a:t>
                </a: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sp>
          <p:nvSpPr>
            <p:cNvPr id="193" name="Google Shape;185;p4"/>
            <p:cNvSpPr txBox="1"/>
            <p:nvPr/>
          </p:nvSpPr>
          <p:spPr>
            <a:xfrm>
              <a:off x="488012" y="70763"/>
              <a:ext cx="5122940" cy="830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lvl="1" indent="457200">
                <a:defRPr sz="2400">
                  <a:latin typeface="Cutive"/>
                  <a:ea typeface="Cutive"/>
                  <a:cs typeface="Cutive"/>
                  <a:sym typeface="Cutive"/>
                </a:defRPr>
              </a:pPr>
              <a:r>
                <a:rPr dirty="0"/>
                <a:t>COOPERATION, NOT</a:t>
              </a:r>
              <a:endParaRPr lang="en-US" dirty="0"/>
            </a:p>
            <a:p>
              <a:pPr lvl="1" indent="457200">
                <a:defRPr sz="2400"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AFFILIATION</a:t>
              </a:r>
              <a:endParaRPr dirty="0"/>
            </a:p>
          </p:txBody>
        </p:sp>
      </p:grpSp>
      <p:sp>
        <p:nvSpPr>
          <p:cNvPr id="195" name="Google Shape;186;p4"/>
          <p:cNvSpPr txBox="1">
            <a:spLocks noGrp="1"/>
          </p:cNvSpPr>
          <p:nvPr>
            <p:ph type="sldNum" sz="quarter" idx="2"/>
          </p:nvPr>
        </p:nvSpPr>
        <p:spPr>
          <a:xfrm>
            <a:off x="4991699" y="6548604"/>
            <a:ext cx="3452186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  </a:t>
            </a:r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0" y="4651193"/>
            <a:ext cx="1929600" cy="19354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2;p5"/>
          <p:cNvGrpSpPr/>
          <p:nvPr/>
        </p:nvGrpSpPr>
        <p:grpSpPr>
          <a:xfrm>
            <a:off x="3117811" y="2111767"/>
            <a:ext cx="5690116" cy="4373545"/>
            <a:chOff x="0" y="0"/>
            <a:chExt cx="5690114" cy="4373544"/>
          </a:xfrm>
        </p:grpSpPr>
        <p:sp>
          <p:nvSpPr>
            <p:cNvPr id="197" name="Google Shape;193;p5"/>
            <p:cNvSpPr/>
            <p:nvPr/>
          </p:nvSpPr>
          <p:spPr>
            <a:xfrm>
              <a:off x="0" y="0"/>
              <a:ext cx="5690114" cy="4373544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Google Shape;194;p5"/>
            <p:cNvSpPr txBox="1"/>
            <p:nvPr/>
          </p:nvSpPr>
          <p:spPr>
            <a:xfrm>
              <a:off x="264624" y="700939"/>
              <a:ext cx="5132913" cy="303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2400">
                  <a:solidFill>
                    <a:srgbClr val="222A35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dirty="0"/>
                <a:t>TRADITION 5 – Each N</a:t>
              </a:r>
              <a:r>
                <a:rPr lang="en-US" dirty="0"/>
                <a:t>ar-Anon Family </a:t>
              </a:r>
              <a:r>
                <a:rPr dirty="0"/>
                <a:t>G</a:t>
              </a:r>
              <a:r>
                <a:rPr lang="en-US" dirty="0"/>
                <a:t>roup</a:t>
              </a:r>
              <a:r>
                <a:rPr dirty="0"/>
                <a:t> has but one purpose; to help families of addicts. We do this by practicing the Twelve Steps of Nar-Anon, encouraging and understanding our addicted relatives, and by welcoming and giving comfort to families of addicts.</a:t>
              </a:r>
            </a:p>
          </p:txBody>
        </p:sp>
      </p:grpSp>
      <p:grpSp>
        <p:nvGrpSpPr>
          <p:cNvPr id="213" name="Google Shape;203;p5"/>
          <p:cNvGrpSpPr/>
          <p:nvPr/>
        </p:nvGrpSpPr>
        <p:grpSpPr>
          <a:xfrm>
            <a:off x="2645528" y="888983"/>
            <a:ext cx="6432668" cy="980915"/>
            <a:chOff x="-1" y="0"/>
            <a:chExt cx="6432667" cy="980913"/>
          </a:xfrm>
        </p:grpSpPr>
        <p:grpSp>
          <p:nvGrpSpPr>
            <p:cNvPr id="211" name="Google Shape;204;p5"/>
            <p:cNvGrpSpPr/>
            <p:nvPr/>
          </p:nvGrpSpPr>
          <p:grpSpPr>
            <a:xfrm>
              <a:off x="-1" y="0"/>
              <a:ext cx="6338905" cy="980913"/>
              <a:chOff x="0" y="0"/>
              <a:chExt cx="6338903" cy="980912"/>
            </a:xfrm>
          </p:grpSpPr>
          <p:sp>
            <p:nvSpPr>
              <p:cNvPr id="208" name="Google Shape;205;p5"/>
              <p:cNvSpPr/>
              <p:nvPr/>
            </p:nvSpPr>
            <p:spPr>
              <a:xfrm>
                <a:off x="576117" y="33217"/>
                <a:ext cx="5762787" cy="914401"/>
              </a:xfrm>
              <a:prstGeom prst="rect">
                <a:avLst/>
              </a:prstGeom>
              <a:solidFill>
                <a:srgbClr val="FFFFFF"/>
              </a:solidFill>
              <a:ln w="57150" cap="flat">
                <a:solidFill>
                  <a:srgbClr val="C55A1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4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" name="Google Shape;206;p5"/>
              <p:cNvSpPr/>
              <p:nvPr/>
            </p:nvSpPr>
            <p:spPr>
              <a:xfrm>
                <a:off x="0" y="0"/>
                <a:ext cx="780700" cy="980913"/>
              </a:xfrm>
              <a:prstGeom prst="rect">
                <a:avLst/>
              </a:prstGeom>
              <a:solidFill>
                <a:srgbClr val="C55A11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" name="Google Shape;208;p5"/>
              <p:cNvSpPr txBox="1"/>
              <p:nvPr/>
            </p:nvSpPr>
            <p:spPr>
              <a:xfrm>
                <a:off x="150114" y="186860"/>
                <a:ext cx="642612" cy="70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  <a:latin typeface="Cutive"/>
                    <a:ea typeface="Cutive"/>
                    <a:cs typeface="Cutive"/>
                    <a:sym typeface="Cutive"/>
                  </a:defRPr>
                </a:lvl1pPr>
              </a:lstStyle>
              <a:p>
                <a:r>
                  <a:t>C.</a:t>
                </a:r>
              </a:p>
            </p:txBody>
          </p:sp>
        </p:grpSp>
        <p:sp>
          <p:nvSpPr>
            <p:cNvPr id="212" name="Google Shape;209;p5"/>
            <p:cNvSpPr txBox="1"/>
            <p:nvPr/>
          </p:nvSpPr>
          <p:spPr>
            <a:xfrm>
              <a:off x="576116" y="263886"/>
              <a:ext cx="5856550" cy="461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lvl="1" indent="457200">
                <a:defRPr sz="2300"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2400" dirty="0"/>
                <a:t>HELPING FAMILIES OF ADDICTS</a:t>
              </a:r>
            </a:p>
          </p:txBody>
        </p:sp>
      </p:grpSp>
      <p:sp>
        <p:nvSpPr>
          <p:cNvPr id="214" name="Google Shape;210;p5"/>
          <p:cNvSpPr txBox="1">
            <a:spLocks noGrp="1"/>
          </p:cNvSpPr>
          <p:nvPr>
            <p:ph type="sldNum" sz="quarter" idx="2"/>
          </p:nvPr>
        </p:nvSpPr>
        <p:spPr>
          <a:xfrm>
            <a:off x="5110837" y="6453704"/>
            <a:ext cx="3381653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5</a:t>
            </a:fld>
            <a:endParaRPr dirty="0"/>
          </a:p>
        </p:txBody>
      </p:sp>
      <p:grpSp>
        <p:nvGrpSpPr>
          <p:cNvPr id="217" name="Google Shape;211;p5"/>
          <p:cNvGrpSpPr/>
          <p:nvPr/>
        </p:nvGrpSpPr>
        <p:grpSpPr>
          <a:xfrm>
            <a:off x="75246" y="571821"/>
            <a:ext cx="2398012" cy="3931115"/>
            <a:chOff x="100776" y="0"/>
            <a:chExt cx="2398010" cy="3931114"/>
          </a:xfrm>
        </p:grpSpPr>
        <p:sp>
          <p:nvSpPr>
            <p:cNvPr id="215" name="Google Shape;212;p5"/>
            <p:cNvSpPr/>
            <p:nvPr/>
          </p:nvSpPr>
          <p:spPr>
            <a:xfrm>
              <a:off x="100776" y="0"/>
              <a:ext cx="2398010" cy="393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42"/>
                    <a:pt x="21600" y="2104"/>
                  </a:cubicBezTo>
                  <a:lnTo>
                    <a:pt x="21600" y="14498"/>
                  </a:lnTo>
                  <a:cubicBezTo>
                    <a:pt x="21600" y="15659"/>
                    <a:pt x="19988" y="16601"/>
                    <a:pt x="18000" y="16601"/>
                  </a:cubicBezTo>
                  <a:lnTo>
                    <a:pt x="12987" y="16601"/>
                  </a:lnTo>
                  <a:lnTo>
                    <a:pt x="10926" y="21600"/>
                  </a:lnTo>
                  <a:lnTo>
                    <a:pt x="8866" y="16601"/>
                  </a:lnTo>
                  <a:lnTo>
                    <a:pt x="3600" y="16601"/>
                  </a:lnTo>
                  <a:cubicBezTo>
                    <a:pt x="1612" y="16601"/>
                    <a:pt x="0" y="15659"/>
                    <a:pt x="0" y="14498"/>
                  </a:cubicBezTo>
                  <a:lnTo>
                    <a:pt x="0" y="2104"/>
                  </a:lnTo>
                  <a:cubicBezTo>
                    <a:pt x="0" y="94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55A11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Google Shape;213;p5"/>
            <p:cNvSpPr txBox="1"/>
            <p:nvPr/>
          </p:nvSpPr>
          <p:spPr>
            <a:xfrm>
              <a:off x="248007" y="527936"/>
              <a:ext cx="2044950" cy="2236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2400" dirty="0"/>
                <a:t>WHAT PRINCIPLES GUIDE OUTREACH?</a:t>
              </a:r>
            </a:p>
            <a:p>
              <a:pPr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lvl="1" indent="457200">
                <a:spcBef>
                  <a:spcPts val="400"/>
                </a:spcBef>
                <a:defRPr sz="3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	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9" y="4654638"/>
            <a:ext cx="1929600" cy="1929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0;p6"/>
          <p:cNvGrpSpPr/>
          <p:nvPr/>
        </p:nvGrpSpPr>
        <p:grpSpPr>
          <a:xfrm>
            <a:off x="3012950" y="3110496"/>
            <a:ext cx="5690116" cy="2201735"/>
            <a:chOff x="0" y="0"/>
            <a:chExt cx="5690114" cy="2201733"/>
          </a:xfrm>
        </p:grpSpPr>
        <p:sp>
          <p:nvSpPr>
            <p:cNvPr id="220" name="Google Shape;221;p6"/>
            <p:cNvSpPr/>
            <p:nvPr/>
          </p:nvSpPr>
          <p:spPr>
            <a:xfrm>
              <a:off x="0" y="0"/>
              <a:ext cx="5690114" cy="2201733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" name="Google Shape;222;p6"/>
            <p:cNvSpPr txBox="1"/>
            <p:nvPr/>
          </p:nvSpPr>
          <p:spPr>
            <a:xfrm>
              <a:off x="369486" y="464616"/>
              <a:ext cx="5132912" cy="1200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2600">
                  <a:solidFill>
                    <a:srgbClr val="222A35"/>
                  </a:solidFill>
                  <a:latin typeface="Cutive"/>
                  <a:ea typeface="Cutive"/>
                  <a:cs typeface="Cutive"/>
                  <a:sym typeface="Cutive"/>
                </a:defRPr>
              </a:lvl1pPr>
            </a:lstStyle>
            <a:p>
              <a:r>
                <a:rPr sz="2400" dirty="0"/>
                <a:t>TRADITION 7 – Every group ought to be self- supporting, declining outside contributions.</a:t>
              </a:r>
            </a:p>
          </p:txBody>
        </p:sp>
      </p:grpSp>
      <p:grpSp>
        <p:nvGrpSpPr>
          <p:cNvPr id="236" name="Google Shape;231;p6"/>
          <p:cNvGrpSpPr/>
          <p:nvPr/>
        </p:nvGrpSpPr>
        <p:grpSpPr>
          <a:xfrm>
            <a:off x="2645527" y="878120"/>
            <a:ext cx="6385787" cy="980915"/>
            <a:chOff x="-1" y="0"/>
            <a:chExt cx="6385785" cy="980913"/>
          </a:xfrm>
        </p:grpSpPr>
        <p:grpSp>
          <p:nvGrpSpPr>
            <p:cNvPr id="234" name="Google Shape;232;p6"/>
            <p:cNvGrpSpPr/>
            <p:nvPr/>
          </p:nvGrpSpPr>
          <p:grpSpPr>
            <a:xfrm>
              <a:off x="-1" y="0"/>
              <a:ext cx="6338905" cy="980913"/>
              <a:chOff x="0" y="0"/>
              <a:chExt cx="6338903" cy="980912"/>
            </a:xfrm>
          </p:grpSpPr>
          <p:sp>
            <p:nvSpPr>
              <p:cNvPr id="231" name="Google Shape;233;p6"/>
              <p:cNvSpPr/>
              <p:nvPr/>
            </p:nvSpPr>
            <p:spPr>
              <a:xfrm>
                <a:off x="576117" y="33217"/>
                <a:ext cx="5762787" cy="914401"/>
              </a:xfrm>
              <a:prstGeom prst="rect">
                <a:avLst/>
              </a:prstGeom>
              <a:solidFill>
                <a:srgbClr val="FFFFFF"/>
              </a:solidFill>
              <a:ln w="57150" cap="flat">
                <a:solidFill>
                  <a:srgbClr val="44536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4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" name="Google Shape;234;p6"/>
              <p:cNvSpPr/>
              <p:nvPr/>
            </p:nvSpPr>
            <p:spPr>
              <a:xfrm>
                <a:off x="0" y="0"/>
                <a:ext cx="780700" cy="980913"/>
              </a:xfrm>
              <a:prstGeom prst="rect">
                <a:avLst/>
              </a:prstGeom>
              <a:solidFill>
                <a:srgbClr val="44536A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4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3" name="Google Shape;236;p6"/>
              <p:cNvSpPr txBox="1"/>
              <p:nvPr/>
            </p:nvSpPr>
            <p:spPr>
              <a:xfrm>
                <a:off x="160871" y="122314"/>
                <a:ext cx="643428" cy="70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  <a:latin typeface="Cutive"/>
                    <a:ea typeface="Cutive"/>
                    <a:cs typeface="Cutive"/>
                    <a:sym typeface="Cutive"/>
                  </a:defRPr>
                </a:lvl1pPr>
              </a:lstStyle>
              <a:p>
                <a:r>
                  <a:t>D.</a:t>
                </a:r>
              </a:p>
            </p:txBody>
          </p:sp>
        </p:grpSp>
        <p:sp>
          <p:nvSpPr>
            <p:cNvPr id="235" name="Google Shape;237;p6"/>
            <p:cNvSpPr txBox="1"/>
            <p:nvPr/>
          </p:nvSpPr>
          <p:spPr>
            <a:xfrm>
              <a:off x="804297" y="89019"/>
              <a:ext cx="5581487" cy="830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lvl="1" indent="457200">
                <a:defRPr sz="2300"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2400" dirty="0"/>
                <a:t>DECLINE OUTSIDE </a:t>
              </a:r>
            </a:p>
            <a:p>
              <a:pPr lvl="1" indent="457200">
                <a:defRPr sz="2300"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2400" dirty="0"/>
                <a:t>CONTRIBUTIONS    </a:t>
              </a:r>
              <a:endParaRPr sz="2400" dirty="0"/>
            </a:p>
          </p:txBody>
        </p:sp>
      </p:grpSp>
      <p:sp>
        <p:nvSpPr>
          <p:cNvPr id="237" name="Google Shape;238;p6"/>
          <p:cNvSpPr txBox="1">
            <a:spLocks noGrp="1"/>
          </p:cNvSpPr>
          <p:nvPr>
            <p:ph type="sldNum" sz="quarter" idx="2"/>
          </p:nvPr>
        </p:nvSpPr>
        <p:spPr>
          <a:xfrm>
            <a:off x="5133697" y="6400436"/>
            <a:ext cx="3381653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6</a:t>
            </a:fld>
            <a:endParaRPr dirty="0"/>
          </a:p>
        </p:txBody>
      </p:sp>
      <p:grpSp>
        <p:nvGrpSpPr>
          <p:cNvPr id="240" name="Google Shape;239;p6"/>
          <p:cNvGrpSpPr/>
          <p:nvPr/>
        </p:nvGrpSpPr>
        <p:grpSpPr>
          <a:xfrm>
            <a:off x="75245" y="571821"/>
            <a:ext cx="2398013" cy="3931115"/>
            <a:chOff x="115324" y="0"/>
            <a:chExt cx="2398011" cy="3931114"/>
          </a:xfrm>
        </p:grpSpPr>
        <p:sp>
          <p:nvSpPr>
            <p:cNvPr id="238" name="Google Shape;240;p6"/>
            <p:cNvSpPr/>
            <p:nvPr/>
          </p:nvSpPr>
          <p:spPr>
            <a:xfrm>
              <a:off x="115324" y="0"/>
              <a:ext cx="2398011" cy="393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42"/>
                    <a:pt x="21600" y="2104"/>
                  </a:cubicBezTo>
                  <a:lnTo>
                    <a:pt x="21600" y="14498"/>
                  </a:lnTo>
                  <a:cubicBezTo>
                    <a:pt x="21600" y="15659"/>
                    <a:pt x="19988" y="16601"/>
                    <a:pt x="18000" y="16601"/>
                  </a:cubicBezTo>
                  <a:lnTo>
                    <a:pt x="12987" y="16601"/>
                  </a:lnTo>
                  <a:lnTo>
                    <a:pt x="10926" y="21600"/>
                  </a:lnTo>
                  <a:lnTo>
                    <a:pt x="8866" y="16601"/>
                  </a:lnTo>
                  <a:lnTo>
                    <a:pt x="3600" y="16601"/>
                  </a:lnTo>
                  <a:cubicBezTo>
                    <a:pt x="1612" y="16601"/>
                    <a:pt x="0" y="15659"/>
                    <a:pt x="0" y="14498"/>
                  </a:cubicBezTo>
                  <a:lnTo>
                    <a:pt x="0" y="2104"/>
                  </a:lnTo>
                  <a:cubicBezTo>
                    <a:pt x="0" y="94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44536A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Google Shape;241;p6"/>
            <p:cNvSpPr txBox="1"/>
            <p:nvPr/>
          </p:nvSpPr>
          <p:spPr>
            <a:xfrm>
              <a:off x="287892" y="488707"/>
              <a:ext cx="2024340" cy="2236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2400" dirty="0"/>
                <a:t>WHAT PRINCIPLES GUIDE OUTREACH?</a:t>
              </a:r>
            </a:p>
            <a:p>
              <a:pPr>
                <a:defRPr sz="10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lvl="1" indent="457200">
                <a:spcBef>
                  <a:spcPts val="400"/>
                </a:spcBef>
                <a:defRPr sz="3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	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3" y="4733185"/>
            <a:ext cx="1929862" cy="19298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10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74;p8"/>
          <p:cNvSpPr txBox="1"/>
          <p:nvPr/>
        </p:nvSpPr>
        <p:spPr>
          <a:xfrm>
            <a:off x="2411330" y="746029"/>
            <a:ext cx="6253015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6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dirty="0"/>
              <a:t>WHO CAN DO OUTREACH</a:t>
            </a:r>
            <a:r>
              <a:rPr dirty="0"/>
              <a:t>?</a:t>
            </a:r>
          </a:p>
        </p:txBody>
      </p:sp>
      <p:grpSp>
        <p:nvGrpSpPr>
          <p:cNvPr id="277" name="Google Shape;275;p8"/>
          <p:cNvGrpSpPr/>
          <p:nvPr/>
        </p:nvGrpSpPr>
        <p:grpSpPr>
          <a:xfrm>
            <a:off x="597744" y="298834"/>
            <a:ext cx="1476912" cy="1535551"/>
            <a:chOff x="0" y="0"/>
            <a:chExt cx="1476911" cy="1535549"/>
          </a:xfrm>
        </p:grpSpPr>
        <p:sp>
          <p:nvSpPr>
            <p:cNvPr id="265" name="Google Shape;276;p8"/>
            <p:cNvSpPr/>
            <p:nvPr/>
          </p:nvSpPr>
          <p:spPr>
            <a:xfrm rot="9568557">
              <a:off x="187563" y="171398"/>
              <a:ext cx="658041" cy="118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476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3642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6" name="Google Shape;277;p8"/>
            <p:cNvGrpSpPr/>
            <p:nvPr/>
          </p:nvGrpSpPr>
          <p:grpSpPr>
            <a:xfrm>
              <a:off x="87642" y="-1"/>
              <a:ext cx="1389270" cy="1535551"/>
              <a:chOff x="0" y="0"/>
              <a:chExt cx="1389269" cy="1535549"/>
            </a:xfrm>
          </p:grpSpPr>
          <p:grpSp>
            <p:nvGrpSpPr>
              <p:cNvPr id="268" name="Google Shape;278;p8"/>
              <p:cNvGrpSpPr/>
              <p:nvPr/>
            </p:nvGrpSpPr>
            <p:grpSpPr>
              <a:xfrm>
                <a:off x="-1" y="-1"/>
                <a:ext cx="1389271" cy="1356961"/>
                <a:chOff x="0" y="0"/>
                <a:chExt cx="1389269" cy="1356959"/>
              </a:xfrm>
            </p:grpSpPr>
            <p:sp>
              <p:nvSpPr>
                <p:cNvPr id="266" name="Google Shape;279;p8"/>
                <p:cNvSpPr/>
                <p:nvPr/>
              </p:nvSpPr>
              <p:spPr>
                <a:xfrm rot="1415369">
                  <a:off x="157532" y="172670"/>
                  <a:ext cx="1074205" cy="1011619"/>
                </a:xfrm>
                <a:prstGeom prst="ellipse">
                  <a:avLst/>
                </a:prstGeom>
                <a:noFill/>
                <a:ln w="47625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3642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67" name="Google Shape;280;p8"/>
                <p:cNvSpPr/>
                <p:nvPr/>
              </p:nvSpPr>
              <p:spPr>
                <a:xfrm rot="21315994">
                  <a:off x="237204" y="190913"/>
                  <a:ext cx="794893" cy="997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226" extrusionOk="0">
                      <a:moveTo>
                        <a:pt x="11533" y="10"/>
                      </a:moveTo>
                      <a:cubicBezTo>
                        <a:pt x="12883" y="-120"/>
                        <a:pt x="12293" y="1064"/>
                        <a:pt x="12619" y="1167"/>
                      </a:cubicBezTo>
                      <a:cubicBezTo>
                        <a:pt x="12572" y="1449"/>
                        <a:pt x="11615" y="1660"/>
                        <a:pt x="11251" y="1704"/>
                      </a:cubicBezTo>
                      <a:cubicBezTo>
                        <a:pt x="10619" y="176"/>
                        <a:pt x="8402" y="2061"/>
                        <a:pt x="8019" y="2330"/>
                      </a:cubicBezTo>
                      <a:cubicBezTo>
                        <a:pt x="8352" y="2621"/>
                        <a:pt x="8437" y="3193"/>
                        <a:pt x="8889" y="3537"/>
                      </a:cubicBezTo>
                      <a:cubicBezTo>
                        <a:pt x="9127" y="3753"/>
                        <a:pt x="9676" y="2881"/>
                        <a:pt x="10008" y="2955"/>
                      </a:cubicBezTo>
                      <a:cubicBezTo>
                        <a:pt x="10339" y="3030"/>
                        <a:pt x="10547" y="4215"/>
                        <a:pt x="11065" y="4028"/>
                      </a:cubicBezTo>
                      <a:cubicBezTo>
                        <a:pt x="11666" y="3917"/>
                        <a:pt x="10603" y="2306"/>
                        <a:pt x="12992" y="2374"/>
                      </a:cubicBezTo>
                      <a:cubicBezTo>
                        <a:pt x="13951" y="2398"/>
                        <a:pt x="16395" y="3418"/>
                        <a:pt x="16696" y="3723"/>
                      </a:cubicBezTo>
                      <a:cubicBezTo>
                        <a:pt x="16779" y="3664"/>
                        <a:pt x="16717" y="5319"/>
                        <a:pt x="16535" y="5548"/>
                      </a:cubicBezTo>
                      <a:cubicBezTo>
                        <a:pt x="16353" y="5778"/>
                        <a:pt x="15799" y="5392"/>
                        <a:pt x="15602" y="5280"/>
                      </a:cubicBezTo>
                      <a:cubicBezTo>
                        <a:pt x="15406" y="5168"/>
                        <a:pt x="15281" y="4438"/>
                        <a:pt x="14670" y="4475"/>
                      </a:cubicBezTo>
                      <a:cubicBezTo>
                        <a:pt x="14059" y="4513"/>
                        <a:pt x="13354" y="3745"/>
                        <a:pt x="14048" y="5235"/>
                      </a:cubicBezTo>
                      <a:cubicBezTo>
                        <a:pt x="13561" y="5608"/>
                        <a:pt x="12025" y="4445"/>
                        <a:pt x="10940" y="5727"/>
                      </a:cubicBezTo>
                      <a:cubicBezTo>
                        <a:pt x="9420" y="6652"/>
                        <a:pt x="14471" y="8482"/>
                        <a:pt x="12202" y="8772"/>
                      </a:cubicBezTo>
                      <a:cubicBezTo>
                        <a:pt x="11932" y="9093"/>
                        <a:pt x="10778" y="7799"/>
                        <a:pt x="10381" y="8097"/>
                      </a:cubicBezTo>
                      <a:cubicBezTo>
                        <a:pt x="9984" y="8394"/>
                        <a:pt x="6195" y="9192"/>
                        <a:pt x="9821" y="10555"/>
                      </a:cubicBezTo>
                      <a:lnTo>
                        <a:pt x="9810" y="10603"/>
                      </a:lnTo>
                      <a:lnTo>
                        <a:pt x="9843" y="10589"/>
                      </a:lnTo>
                      <a:cubicBezTo>
                        <a:pt x="10155" y="10482"/>
                        <a:pt x="10488" y="10417"/>
                        <a:pt x="10664" y="10471"/>
                      </a:cubicBezTo>
                      <a:lnTo>
                        <a:pt x="10520" y="11871"/>
                      </a:lnTo>
                      <a:cubicBezTo>
                        <a:pt x="12723" y="11903"/>
                        <a:pt x="9954" y="12741"/>
                        <a:pt x="12592" y="13310"/>
                      </a:cubicBezTo>
                      <a:lnTo>
                        <a:pt x="13713" y="12877"/>
                      </a:lnTo>
                      <a:cubicBezTo>
                        <a:pt x="14216" y="11683"/>
                        <a:pt x="17800" y="12227"/>
                        <a:pt x="18773" y="13998"/>
                      </a:cubicBezTo>
                      <a:cubicBezTo>
                        <a:pt x="21299" y="14428"/>
                        <a:pt x="20533" y="13996"/>
                        <a:pt x="21600" y="15322"/>
                      </a:cubicBezTo>
                      <a:cubicBezTo>
                        <a:pt x="20678" y="17220"/>
                        <a:pt x="20067" y="17375"/>
                        <a:pt x="18524" y="17038"/>
                      </a:cubicBezTo>
                      <a:cubicBezTo>
                        <a:pt x="18540" y="18292"/>
                        <a:pt x="16872" y="19837"/>
                        <a:pt x="14608" y="20972"/>
                      </a:cubicBezTo>
                      <a:cubicBezTo>
                        <a:pt x="13898" y="21480"/>
                        <a:pt x="13475" y="21138"/>
                        <a:pt x="13206" y="20713"/>
                      </a:cubicBezTo>
                      <a:cubicBezTo>
                        <a:pt x="14689" y="17208"/>
                        <a:pt x="13996" y="17235"/>
                        <a:pt x="13862" y="16680"/>
                      </a:cubicBezTo>
                      <a:cubicBezTo>
                        <a:pt x="10001" y="16099"/>
                        <a:pt x="12677" y="14474"/>
                        <a:pt x="12046" y="13878"/>
                      </a:cubicBezTo>
                      <a:cubicBezTo>
                        <a:pt x="11372" y="13498"/>
                        <a:pt x="10996" y="14390"/>
                        <a:pt x="10325" y="12831"/>
                      </a:cubicBezTo>
                      <a:lnTo>
                        <a:pt x="9319" y="12958"/>
                      </a:lnTo>
                      <a:cubicBezTo>
                        <a:pt x="8854" y="12833"/>
                        <a:pt x="8559" y="12708"/>
                        <a:pt x="8387" y="12583"/>
                      </a:cubicBezTo>
                      <a:lnTo>
                        <a:pt x="8323" y="12523"/>
                      </a:lnTo>
                      <a:lnTo>
                        <a:pt x="8163" y="12534"/>
                      </a:lnTo>
                      <a:cubicBezTo>
                        <a:pt x="7931" y="12500"/>
                        <a:pt x="7537" y="12381"/>
                        <a:pt x="6651" y="12209"/>
                      </a:cubicBezTo>
                      <a:cubicBezTo>
                        <a:pt x="6185" y="11867"/>
                        <a:pt x="6237" y="9780"/>
                        <a:pt x="5346" y="9974"/>
                      </a:cubicBezTo>
                      <a:cubicBezTo>
                        <a:pt x="4455" y="10168"/>
                        <a:pt x="6154" y="12135"/>
                        <a:pt x="4662" y="11628"/>
                      </a:cubicBezTo>
                      <a:cubicBezTo>
                        <a:pt x="3978" y="11256"/>
                        <a:pt x="3267" y="9826"/>
                        <a:pt x="2611" y="9125"/>
                      </a:cubicBezTo>
                      <a:cubicBezTo>
                        <a:pt x="1954" y="8424"/>
                        <a:pt x="2465" y="7741"/>
                        <a:pt x="2029" y="7152"/>
                      </a:cubicBezTo>
                      <a:cubicBezTo>
                        <a:pt x="807" y="6750"/>
                        <a:pt x="176" y="5872"/>
                        <a:pt x="0" y="5593"/>
                      </a:cubicBezTo>
                      <a:cubicBezTo>
                        <a:pt x="321" y="4554"/>
                        <a:pt x="2355" y="2886"/>
                        <a:pt x="4205" y="1814"/>
                      </a:cubicBezTo>
                      <a:cubicBezTo>
                        <a:pt x="7039" y="836"/>
                        <a:pt x="7094" y="5"/>
                        <a:pt x="11533" y="10"/>
                      </a:cubicBezTo>
                      <a:close/>
                    </a:path>
                  </a:pathLst>
                </a:custGeom>
                <a:noFill/>
                <a:ln w="47625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3642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275" name="Google Shape;281;p8"/>
              <p:cNvGrpSpPr/>
              <p:nvPr/>
            </p:nvGrpSpPr>
            <p:grpSpPr>
              <a:xfrm>
                <a:off x="209940" y="584609"/>
                <a:ext cx="1038616" cy="950941"/>
                <a:chOff x="0" y="0"/>
                <a:chExt cx="1038614" cy="950940"/>
              </a:xfrm>
            </p:grpSpPr>
            <p:sp>
              <p:nvSpPr>
                <p:cNvPr id="269" name="Google Shape;282;p8"/>
                <p:cNvSpPr/>
                <p:nvPr/>
              </p:nvSpPr>
              <p:spPr>
                <a:xfrm rot="658486">
                  <a:off x="501203" y="13072"/>
                  <a:ext cx="140488" cy="32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812" h="12077" extrusionOk="0">
                      <a:moveTo>
                        <a:pt x="2512" y="1463"/>
                      </a:moveTo>
                      <a:cubicBezTo>
                        <a:pt x="5135" y="-769"/>
                        <a:pt x="11848" y="217"/>
                        <a:pt x="14243" y="217"/>
                      </a:cubicBezTo>
                      <a:cubicBezTo>
                        <a:pt x="15900" y="1613"/>
                        <a:pt x="13517" y="5492"/>
                        <a:pt x="12456" y="6602"/>
                      </a:cubicBezTo>
                      <a:cubicBezTo>
                        <a:pt x="11395" y="7711"/>
                        <a:pt x="9535" y="8271"/>
                        <a:pt x="7877" y="6875"/>
                      </a:cubicBezTo>
                      <a:cubicBezTo>
                        <a:pt x="-5700" y="20831"/>
                        <a:pt x="2360" y="2393"/>
                        <a:pt x="2512" y="1463"/>
                      </a:cubicBezTo>
                      <a:close/>
                    </a:path>
                  </a:pathLst>
                </a:custGeom>
                <a:noFill/>
                <a:ln w="47625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800">
                      <a:solidFill>
                        <a:srgbClr val="F3642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grpSp>
              <p:nvGrpSpPr>
                <p:cNvPr id="274" name="Google Shape;283;p8"/>
                <p:cNvGrpSpPr/>
                <p:nvPr/>
              </p:nvGrpSpPr>
              <p:grpSpPr>
                <a:xfrm>
                  <a:off x="0" y="667992"/>
                  <a:ext cx="1038616" cy="282949"/>
                  <a:chOff x="0" y="0"/>
                  <a:chExt cx="1038614" cy="282947"/>
                </a:xfrm>
              </p:grpSpPr>
              <p:sp>
                <p:nvSpPr>
                  <p:cNvPr id="270" name="Google Shape;284;p8"/>
                  <p:cNvSpPr/>
                  <p:nvPr/>
                </p:nvSpPr>
                <p:spPr>
                  <a:xfrm>
                    <a:off x="498638" y="-1"/>
                    <a:ext cx="62007" cy="164168"/>
                  </a:xfrm>
                  <a:prstGeom prst="rect">
                    <a:avLst/>
                  </a:prstGeom>
                  <a:solidFill>
                    <a:srgbClr val="002060"/>
                  </a:solidFill>
                  <a:ln w="38100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 sz="1800">
                        <a:solidFill>
                          <a:srgbClr val="F36422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/>
                  </a:p>
                </p:txBody>
              </p:sp>
              <p:grpSp>
                <p:nvGrpSpPr>
                  <p:cNvPr id="273" name="Google Shape;285;p8"/>
                  <p:cNvGrpSpPr/>
                  <p:nvPr/>
                </p:nvGrpSpPr>
                <p:grpSpPr>
                  <a:xfrm>
                    <a:off x="-1" y="159339"/>
                    <a:ext cx="1038616" cy="123609"/>
                    <a:chOff x="0" y="0"/>
                    <a:chExt cx="1038614" cy="123608"/>
                  </a:xfrm>
                </p:grpSpPr>
                <p:sp>
                  <p:nvSpPr>
                    <p:cNvPr id="271" name="Google Shape;286;p8"/>
                    <p:cNvSpPr/>
                    <p:nvPr/>
                  </p:nvSpPr>
                  <p:spPr>
                    <a:xfrm rot="16200000">
                      <a:off x="510616" y="-404391"/>
                      <a:ext cx="17383" cy="1038616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 w="47625" cap="rnd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 sz="1800">
                          <a:solidFill>
                            <a:srgbClr val="F36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p:txBody>
                </p:sp>
                <p:sp>
                  <p:nvSpPr>
                    <p:cNvPr id="272" name="Google Shape;287;p8"/>
                    <p:cNvSpPr/>
                    <p:nvPr/>
                  </p:nvSpPr>
                  <p:spPr>
                    <a:xfrm rot="16200000">
                      <a:off x="484279" y="-285342"/>
                      <a:ext cx="106227" cy="6769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0" y="0"/>
                          </a:ln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lnTo>
                            <a:pt x="0" y="21600"/>
                          </a:lnTo>
                        </a:path>
                      </a:pathLst>
                    </a:custGeom>
                    <a:noFill/>
                    <a:ln w="47625" cap="rnd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 sz="1800">
                          <a:solidFill>
                            <a:srgbClr val="F36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278" name="Google Shape;289;p8"/>
          <p:cNvSpPr/>
          <p:nvPr/>
        </p:nvSpPr>
        <p:spPr>
          <a:xfrm>
            <a:off x="6389192" y="2434812"/>
            <a:ext cx="2275153" cy="3383281"/>
          </a:xfrm>
          <a:prstGeom prst="rect">
            <a:avLst/>
          </a:prstGeom>
          <a:solidFill>
            <a:srgbClr val="5988AC"/>
          </a:solidFill>
          <a:ln w="57150" cap="flat">
            <a:solidFill>
              <a:srgbClr val="F2F2F2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83" name="Google Shape;291;p8"/>
          <p:cNvGrpSpPr/>
          <p:nvPr/>
        </p:nvGrpSpPr>
        <p:grpSpPr>
          <a:xfrm>
            <a:off x="2958810" y="2434812"/>
            <a:ext cx="3108952" cy="3383281"/>
            <a:chOff x="-10995" y="0"/>
            <a:chExt cx="3108950" cy="3383280"/>
          </a:xfrm>
        </p:grpSpPr>
        <p:sp>
          <p:nvSpPr>
            <p:cNvPr id="281" name="Google Shape;292;p8"/>
            <p:cNvSpPr/>
            <p:nvPr/>
          </p:nvSpPr>
          <p:spPr>
            <a:xfrm>
              <a:off x="614813" y="0"/>
              <a:ext cx="2275150" cy="3383280"/>
            </a:xfrm>
            <a:prstGeom prst="rect">
              <a:avLst/>
            </a:prstGeom>
            <a:solidFill>
              <a:srgbClr val="C55A11"/>
            </a:solidFill>
            <a:ln w="57150" cap="flat">
              <a:solidFill>
                <a:srgbClr val="F2F2F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Google Shape;293;p8"/>
            <p:cNvSpPr txBox="1"/>
            <p:nvPr/>
          </p:nvSpPr>
          <p:spPr>
            <a:xfrm>
              <a:off x="-10995" y="258455"/>
              <a:ext cx="3108950" cy="10258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lvl="1" indent="457200" algn="ctr"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sz="1800" dirty="0"/>
                <a:t>NAR-ANON</a:t>
              </a:r>
              <a:r>
                <a:rPr sz="1800" dirty="0">
                  <a:solidFill>
                    <a:srgbClr val="000000"/>
                  </a:solidFill>
                </a:rPr>
                <a:t> </a:t>
              </a:r>
            </a:p>
            <a:p>
              <a:pPr lvl="1" indent="457200" algn="ctr">
                <a:spcBef>
                  <a:spcPts val="400"/>
                </a:spcBef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1800" dirty="0"/>
                <a:t>FAMILY</a:t>
              </a:r>
            </a:p>
            <a:p>
              <a:pPr lvl="1" indent="457200" algn="ctr">
                <a:spcBef>
                  <a:spcPts val="400"/>
                </a:spcBef>
                <a:defRPr sz="20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1800" dirty="0"/>
                <a:t>GROUPS</a:t>
              </a:r>
              <a:endParaRPr sz="1800" dirty="0"/>
            </a:p>
          </p:txBody>
        </p:sp>
      </p:grpSp>
      <p:sp>
        <p:nvSpPr>
          <p:cNvPr id="284" name="Google Shape;295;p8"/>
          <p:cNvSpPr/>
          <p:nvPr/>
        </p:nvSpPr>
        <p:spPr>
          <a:xfrm>
            <a:off x="716278" y="2441986"/>
            <a:ext cx="2275152" cy="3383282"/>
          </a:xfrm>
          <a:prstGeom prst="rect">
            <a:avLst/>
          </a:prstGeom>
          <a:solidFill>
            <a:srgbClr val="548135"/>
          </a:solidFill>
          <a:ln w="57150" cap="flat">
            <a:solidFill>
              <a:srgbClr val="F2F2F2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ru-RU" sz="1800" dirty="0">
              <a:latin typeface="Cutive"/>
            </a:endParaRP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MEMBERS </a:t>
            </a: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WITH AN UNDERSTANDING </a:t>
            </a: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OF NAR-ANON PRINCIPLES</a:t>
            </a:r>
            <a:endParaRPr sz="1800" dirty="0">
              <a:latin typeface="Cutive"/>
            </a:endParaRPr>
          </a:p>
        </p:txBody>
      </p:sp>
      <p:sp>
        <p:nvSpPr>
          <p:cNvPr id="287" name="Google Shape;299;p8"/>
          <p:cNvSpPr txBox="1">
            <a:spLocks noGrp="1"/>
          </p:cNvSpPr>
          <p:nvPr>
            <p:ph type="sldNum" sz="quarter" idx="2"/>
          </p:nvPr>
        </p:nvSpPr>
        <p:spPr>
          <a:xfrm>
            <a:off x="5145127" y="6400436"/>
            <a:ext cx="3381653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7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64D4F-9A70-440E-95A0-2FC5594E231C}"/>
              </a:ext>
            </a:extLst>
          </p:cNvPr>
          <p:cNvSpPr txBox="1"/>
          <p:nvPr/>
        </p:nvSpPr>
        <p:spPr>
          <a:xfrm>
            <a:off x="6660950" y="2698788"/>
            <a:ext cx="16322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utive"/>
                <a:sym typeface="Arial"/>
              </a:rPr>
              <a:t>OUTREACH COMMITTEES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15" y="4387612"/>
            <a:ext cx="1187905" cy="1187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40" y="4502476"/>
            <a:ext cx="1106759" cy="110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5" y="4387612"/>
            <a:ext cx="1337270" cy="13372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0">
              <a:srgbClr val="002060"/>
            </a:gs>
            <a:gs pos="80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80;p11"/>
          <p:cNvSpPr txBox="1"/>
          <p:nvPr/>
        </p:nvSpPr>
        <p:spPr>
          <a:xfrm>
            <a:off x="221560" y="535993"/>
            <a:ext cx="8876715" cy="7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4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dirty="0"/>
              <a:t>WHERE CAN OUTREACH HAPPEN</a:t>
            </a:r>
            <a:r>
              <a:rPr dirty="0"/>
              <a:t>?</a:t>
            </a:r>
          </a:p>
        </p:txBody>
      </p:sp>
      <p:sp>
        <p:nvSpPr>
          <p:cNvPr id="353" name="Google Shape;381;p11"/>
          <p:cNvSpPr txBox="1"/>
          <p:nvPr/>
        </p:nvSpPr>
        <p:spPr>
          <a:xfrm>
            <a:off x="906725" y="1666055"/>
            <a:ext cx="7094017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dirty="0"/>
              <a:t>A. </a:t>
            </a:r>
            <a:r>
              <a:rPr sz="2800" dirty="0"/>
              <a:t>Community </a:t>
            </a:r>
            <a:r>
              <a:rPr lang="en-US" sz="2800" dirty="0"/>
              <a:t>and</a:t>
            </a:r>
            <a:r>
              <a:rPr sz="2800" dirty="0"/>
              <a:t> Health Fairs</a:t>
            </a:r>
          </a:p>
        </p:txBody>
      </p:sp>
      <p:sp>
        <p:nvSpPr>
          <p:cNvPr id="354" name="Google Shape;383;p11"/>
          <p:cNvSpPr/>
          <p:nvPr/>
        </p:nvSpPr>
        <p:spPr>
          <a:xfrm>
            <a:off x="312548" y="1797536"/>
            <a:ext cx="560615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5" name="Google Shape;384;p11"/>
          <p:cNvSpPr txBox="1"/>
          <p:nvPr/>
        </p:nvSpPr>
        <p:spPr>
          <a:xfrm>
            <a:off x="865694" y="2401011"/>
            <a:ext cx="8371718" cy="5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t>B. </a:t>
            </a:r>
            <a:r>
              <a:rPr sz="2800"/>
              <a:t>Drug awareness prevention events</a:t>
            </a:r>
          </a:p>
        </p:txBody>
      </p:sp>
      <p:sp>
        <p:nvSpPr>
          <p:cNvPr id="356" name="Google Shape;385;p11"/>
          <p:cNvSpPr/>
          <p:nvPr/>
        </p:nvSpPr>
        <p:spPr>
          <a:xfrm>
            <a:off x="304800" y="2563123"/>
            <a:ext cx="560614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7" name="Google Shape;386;p11"/>
          <p:cNvSpPr/>
          <p:nvPr/>
        </p:nvSpPr>
        <p:spPr>
          <a:xfrm>
            <a:off x="326314" y="3285678"/>
            <a:ext cx="560615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8" name="Google Shape;387;p11"/>
          <p:cNvSpPr txBox="1"/>
          <p:nvPr/>
        </p:nvSpPr>
        <p:spPr>
          <a:xfrm>
            <a:off x="885327" y="3143474"/>
            <a:ext cx="786774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dirty="0"/>
              <a:t>C. </a:t>
            </a:r>
            <a:r>
              <a:rPr sz="2800" dirty="0"/>
              <a:t>Hospitals </a:t>
            </a:r>
            <a:r>
              <a:rPr lang="en-US" sz="2800" dirty="0"/>
              <a:t>and</a:t>
            </a:r>
            <a:r>
              <a:rPr sz="2800" dirty="0"/>
              <a:t> Treatment facilities</a:t>
            </a:r>
          </a:p>
        </p:txBody>
      </p:sp>
      <p:pic>
        <p:nvPicPr>
          <p:cNvPr id="359" name="Google Shape;389;p11" descr="Google Shape;389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79184" y="3281827"/>
            <a:ext cx="479723" cy="47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Google Shape;403;p11" descr="Google Shape;403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96318" y="4065326"/>
            <a:ext cx="479723" cy="47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Google Shape;404;p11" descr="Google Shape;404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96319" y="2570434"/>
            <a:ext cx="479722" cy="47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Google Shape;405;p11" descr="Google Shape;405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99646" y="1769653"/>
            <a:ext cx="479723" cy="47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Google Shape;406;p11" descr="Google Shape;406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76845" y="4984755"/>
            <a:ext cx="479723" cy="47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Google Shape;407;p11" descr="Google Shape;407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120">
            <a:off x="387767" y="5797582"/>
            <a:ext cx="479722" cy="479723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Google Shape;408;p11"/>
          <p:cNvSpPr txBox="1">
            <a:spLocks noGrp="1"/>
          </p:cNvSpPr>
          <p:nvPr>
            <p:ph type="sldNum" sz="quarter" idx="2"/>
          </p:nvPr>
        </p:nvSpPr>
        <p:spPr>
          <a:xfrm>
            <a:off x="5529847" y="6385047"/>
            <a:ext cx="2996933" cy="3077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r>
              <a:rPr lang="en-US" sz="1050" dirty="0"/>
              <a:t>O-439aFR  APPROVED FOR FELLOWSHIP REVIEW      </a:t>
            </a:r>
            <a:fld id="{86CB4B4D-7CA3-9044-876B-883B54F8677D}" type="slidenum">
              <a:rPr sz="1400" smtClean="0"/>
              <a:t>8</a:t>
            </a:fld>
            <a:endParaRPr sz="1400" dirty="0"/>
          </a:p>
        </p:txBody>
      </p:sp>
      <p:sp>
        <p:nvSpPr>
          <p:cNvPr id="379" name="Google Shape;409;p11"/>
          <p:cNvSpPr txBox="1"/>
          <p:nvPr/>
        </p:nvSpPr>
        <p:spPr>
          <a:xfrm>
            <a:off x="882179" y="3938796"/>
            <a:ext cx="8438835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dirty="0"/>
              <a:t>D. </a:t>
            </a:r>
            <a:r>
              <a:rPr sz="2800" dirty="0"/>
              <a:t>Sharing of materials in community</a:t>
            </a:r>
            <a:r>
              <a:rPr lang="en-US" sz="2800" dirty="0"/>
              <a:t> </a:t>
            </a:r>
            <a:r>
              <a:rPr sz="2800" dirty="0"/>
              <a:t>locations</a:t>
            </a:r>
          </a:p>
        </p:txBody>
      </p:sp>
      <p:sp>
        <p:nvSpPr>
          <p:cNvPr id="380" name="Google Shape;410;p11"/>
          <p:cNvSpPr/>
          <p:nvPr/>
        </p:nvSpPr>
        <p:spPr>
          <a:xfrm>
            <a:off x="304800" y="4071261"/>
            <a:ext cx="560614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1" name="Google Shape;411;p11"/>
          <p:cNvSpPr txBox="1"/>
          <p:nvPr/>
        </p:nvSpPr>
        <p:spPr>
          <a:xfrm>
            <a:off x="894339" y="5688048"/>
            <a:ext cx="7358221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dirty="0"/>
              <a:t>F. </a:t>
            </a:r>
            <a:r>
              <a:rPr sz="2800" dirty="0"/>
              <a:t>Schools </a:t>
            </a:r>
            <a:r>
              <a:rPr lang="en-US" sz="2800" dirty="0"/>
              <a:t>and</a:t>
            </a:r>
            <a:r>
              <a:rPr sz="2800" dirty="0"/>
              <a:t> </a:t>
            </a:r>
            <a:r>
              <a:rPr lang="en-US" sz="2800" dirty="0"/>
              <a:t>Places of Worship</a:t>
            </a:r>
            <a:endParaRPr sz="2800" dirty="0"/>
          </a:p>
        </p:txBody>
      </p:sp>
      <p:sp>
        <p:nvSpPr>
          <p:cNvPr id="382" name="Google Shape;412;p11"/>
          <p:cNvSpPr/>
          <p:nvPr/>
        </p:nvSpPr>
        <p:spPr>
          <a:xfrm>
            <a:off x="330826" y="5825966"/>
            <a:ext cx="560614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3" name="Google Shape;413;p11"/>
          <p:cNvSpPr/>
          <p:nvPr/>
        </p:nvSpPr>
        <p:spPr>
          <a:xfrm>
            <a:off x="321565" y="4954312"/>
            <a:ext cx="560614" cy="422954"/>
          </a:xfrm>
          <a:prstGeom prst="rect">
            <a:avLst/>
          </a:prstGeom>
          <a:ln w="381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4" name="Google Shape;414;p11"/>
          <p:cNvSpPr txBox="1"/>
          <p:nvPr/>
        </p:nvSpPr>
        <p:spPr>
          <a:xfrm>
            <a:off x="906725" y="4773007"/>
            <a:ext cx="7153412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457200">
              <a:defRPr sz="3200">
                <a:solidFill>
                  <a:srgbClr val="002060"/>
                </a:solidFill>
                <a:latin typeface="Cutive"/>
                <a:ea typeface="Cutive"/>
                <a:cs typeface="Cutive"/>
                <a:sym typeface="Cutive"/>
              </a:defRPr>
            </a:pPr>
            <a:r>
              <a:rPr dirty="0"/>
              <a:t>E. </a:t>
            </a:r>
            <a:r>
              <a:rPr sz="2800" dirty="0"/>
              <a:t>Police, prison, jail, </a:t>
            </a:r>
            <a:r>
              <a:rPr lang="en-US" sz="2800" dirty="0"/>
              <a:t>and</a:t>
            </a:r>
            <a:r>
              <a:rPr sz="2800" dirty="0"/>
              <a:t> court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8AC"/>
            </a:gs>
            <a:gs pos="1000">
              <a:srgbClr val="002060"/>
            </a:gs>
            <a:gs pos="81000">
              <a:srgbClr val="F7FBF4">
                <a:alpha val="4705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43;p10"/>
          <p:cNvSpPr/>
          <p:nvPr/>
        </p:nvSpPr>
        <p:spPr>
          <a:xfrm>
            <a:off x="-1" y="2067819"/>
            <a:ext cx="608800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Google Shape;344;p10"/>
          <p:cNvSpPr/>
          <p:nvPr/>
        </p:nvSpPr>
        <p:spPr>
          <a:xfrm>
            <a:off x="1691346" y="2069738"/>
            <a:ext cx="645460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Google Shape;345;p10"/>
          <p:cNvSpPr/>
          <p:nvPr/>
        </p:nvSpPr>
        <p:spPr>
          <a:xfrm>
            <a:off x="3415470" y="2059628"/>
            <a:ext cx="645460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Google Shape;346;p10"/>
          <p:cNvSpPr/>
          <p:nvPr/>
        </p:nvSpPr>
        <p:spPr>
          <a:xfrm>
            <a:off x="5148252" y="2074599"/>
            <a:ext cx="645460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Google Shape;347;p10"/>
          <p:cNvSpPr/>
          <p:nvPr/>
        </p:nvSpPr>
        <p:spPr>
          <a:xfrm>
            <a:off x="6937178" y="2077665"/>
            <a:ext cx="645460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Google Shape;348;p10"/>
          <p:cNvSpPr/>
          <p:nvPr/>
        </p:nvSpPr>
        <p:spPr>
          <a:xfrm>
            <a:off x="8502869" y="2075838"/>
            <a:ext cx="641132" cy="1"/>
          </a:xfrm>
          <a:prstGeom prst="line">
            <a:avLst/>
          </a:prstGeom>
          <a:ln w="57150">
            <a:solidFill>
              <a:srgbClr val="00206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9" name="Google Shape;349;p10" descr="Google Shape;349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14587" y="1238964"/>
            <a:ext cx="1278707" cy="165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oogle Shape;350;p10" descr="Google Shape;350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9955" y="1235124"/>
            <a:ext cx="1278707" cy="165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oogle Shape;351;p10" descr="Google Shape;351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61419" y="1237956"/>
            <a:ext cx="1278707" cy="165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oogle Shape;352;p10" descr="Google Shape;352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763" y="1245118"/>
            <a:ext cx="1278706" cy="165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oogle Shape;353;p10" descr="Google Shape;353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52192" y="1240848"/>
            <a:ext cx="1278707" cy="16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Google Shape;355;p10"/>
          <p:cNvSpPr/>
          <p:nvPr/>
        </p:nvSpPr>
        <p:spPr>
          <a:xfrm>
            <a:off x="1666524" y="3008463"/>
            <a:ext cx="1885375" cy="3309259"/>
          </a:xfrm>
          <a:prstGeom prst="roundRect">
            <a:avLst>
              <a:gd name="adj" fmla="val 16667"/>
            </a:avLst>
          </a:prstGeom>
          <a:solidFill>
            <a:srgbClr val="5988AC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800" dirty="0">
                <a:latin typeface="Cutive"/>
              </a:rPr>
              <a:t>INFORMATION BOOTHS AT COMMUNITY EVENTS</a:t>
            </a:r>
            <a:endParaRPr sz="1800" dirty="0">
              <a:latin typeface="Cutive"/>
            </a:endParaRPr>
          </a:p>
        </p:txBody>
      </p:sp>
      <p:grpSp>
        <p:nvGrpSpPr>
          <p:cNvPr id="339" name="Google Shape;357;p10"/>
          <p:cNvGrpSpPr/>
          <p:nvPr/>
        </p:nvGrpSpPr>
        <p:grpSpPr>
          <a:xfrm>
            <a:off x="115854" y="3008463"/>
            <a:ext cx="1445816" cy="3309259"/>
            <a:chOff x="0" y="0"/>
            <a:chExt cx="1445815" cy="3309257"/>
          </a:xfrm>
        </p:grpSpPr>
        <p:sp>
          <p:nvSpPr>
            <p:cNvPr id="337" name="Google Shape;358;p10"/>
            <p:cNvSpPr/>
            <p:nvPr/>
          </p:nvSpPr>
          <p:spPr>
            <a:xfrm>
              <a:off x="11281" y="0"/>
              <a:ext cx="1434534" cy="3309257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Google Shape;359;p10"/>
            <p:cNvSpPr txBox="1"/>
            <p:nvPr/>
          </p:nvSpPr>
          <p:spPr>
            <a:xfrm>
              <a:off x="0" y="1048164"/>
              <a:ext cx="1413527" cy="923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ONGOING DIGITAL EFFORTS</a:t>
              </a:r>
              <a:endParaRPr dirty="0"/>
            </a:p>
          </p:txBody>
        </p:sp>
      </p:grpSp>
      <p:grpSp>
        <p:nvGrpSpPr>
          <p:cNvPr id="342" name="Google Shape;360;p10"/>
          <p:cNvGrpSpPr/>
          <p:nvPr/>
        </p:nvGrpSpPr>
        <p:grpSpPr>
          <a:xfrm>
            <a:off x="3713992" y="3008464"/>
            <a:ext cx="1874578" cy="3309258"/>
            <a:chOff x="51875" y="26504"/>
            <a:chExt cx="1705053" cy="3309257"/>
          </a:xfrm>
        </p:grpSpPr>
        <p:sp>
          <p:nvSpPr>
            <p:cNvPr id="340" name="Google Shape;361;p10"/>
            <p:cNvSpPr/>
            <p:nvPr/>
          </p:nvSpPr>
          <p:spPr>
            <a:xfrm>
              <a:off x="93538" y="26504"/>
              <a:ext cx="1622050" cy="3309257"/>
            </a:xfrm>
            <a:prstGeom prst="roundRect">
              <a:avLst>
                <a:gd name="adj" fmla="val 16667"/>
              </a:avLst>
            </a:prstGeom>
            <a:solidFill>
              <a:srgbClr val="53823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Google Shape;362;p10"/>
            <p:cNvSpPr txBox="1"/>
            <p:nvPr/>
          </p:nvSpPr>
          <p:spPr>
            <a:xfrm>
              <a:off x="51875" y="1059966"/>
              <a:ext cx="1705053" cy="1477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1800" dirty="0"/>
                <a:t>OUTREACH PRESENTATION</a:t>
              </a:r>
            </a:p>
            <a:p>
              <a:pPr algn="ctr">
                <a:defRPr sz="15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1800" dirty="0"/>
                <a:t>AT </a:t>
              </a:r>
            </a:p>
            <a:p>
              <a:pPr algn="ctr">
                <a:defRPr sz="15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sz="1800" dirty="0"/>
                <a:t>TREATMENT CENTERS</a:t>
              </a:r>
            </a:p>
          </p:txBody>
        </p:sp>
      </p:grpSp>
      <p:sp>
        <p:nvSpPr>
          <p:cNvPr id="343" name="Google Shape;363;p10"/>
          <p:cNvSpPr txBox="1">
            <a:spLocks noGrp="1"/>
          </p:cNvSpPr>
          <p:nvPr>
            <p:ph type="sldNum" sz="quarter" idx="2"/>
          </p:nvPr>
        </p:nvSpPr>
        <p:spPr>
          <a:xfrm>
            <a:off x="5145128" y="6400436"/>
            <a:ext cx="3381653" cy="2769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O-439aFR  APPROVED FOR FELLOWSHIP REVIEW      </a:t>
            </a:r>
            <a:fld id="{86CB4B4D-7CA3-9044-876B-883B54F8677D}" type="slidenum">
              <a:rPr smtClean="0"/>
              <a:t>9</a:t>
            </a:fld>
            <a:endParaRPr dirty="0"/>
          </a:p>
        </p:txBody>
      </p:sp>
      <p:sp>
        <p:nvSpPr>
          <p:cNvPr id="344" name="Google Shape;364;p10"/>
          <p:cNvSpPr txBox="1"/>
          <p:nvPr/>
        </p:nvSpPr>
        <p:spPr>
          <a:xfrm>
            <a:off x="502925" y="314573"/>
            <a:ext cx="8473167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</a:lstStyle>
          <a:p>
            <a:r>
              <a:rPr lang="en-US" dirty="0"/>
              <a:t>HOW CAN OUTREACH BE CONDUCTED</a:t>
            </a:r>
            <a:r>
              <a:rPr dirty="0"/>
              <a:t>?</a:t>
            </a:r>
          </a:p>
        </p:txBody>
      </p:sp>
      <p:grpSp>
        <p:nvGrpSpPr>
          <p:cNvPr id="347" name="Google Shape;365;p10"/>
          <p:cNvGrpSpPr/>
          <p:nvPr/>
        </p:nvGrpSpPr>
        <p:grpSpPr>
          <a:xfrm>
            <a:off x="5684808" y="3008463"/>
            <a:ext cx="1908946" cy="3314338"/>
            <a:chOff x="-4403" y="0"/>
            <a:chExt cx="1908944" cy="3314337"/>
          </a:xfrm>
        </p:grpSpPr>
        <p:sp>
          <p:nvSpPr>
            <p:cNvPr id="345" name="Google Shape;367;p10"/>
            <p:cNvSpPr/>
            <p:nvPr/>
          </p:nvSpPr>
          <p:spPr>
            <a:xfrm>
              <a:off x="91835" y="0"/>
              <a:ext cx="1690749" cy="3314337"/>
            </a:xfrm>
            <a:prstGeom prst="roundRect">
              <a:avLst>
                <a:gd name="adj" fmla="val 16667"/>
              </a:avLst>
            </a:prstGeom>
            <a:solidFill>
              <a:srgbClr val="44536A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346" name="Google Shape;369;p10"/>
            <p:cNvSpPr txBox="1"/>
            <p:nvPr/>
          </p:nvSpPr>
          <p:spPr>
            <a:xfrm>
              <a:off x="-4403" y="1009966"/>
              <a:ext cx="1908944" cy="1200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SHARING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LITERATURE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AND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POSTERS</a:t>
              </a:r>
              <a:endParaRPr dirty="0"/>
            </a:p>
          </p:txBody>
        </p:sp>
      </p:grpSp>
      <p:grpSp>
        <p:nvGrpSpPr>
          <p:cNvPr id="350" name="Google Shape;370;p10"/>
          <p:cNvGrpSpPr/>
          <p:nvPr/>
        </p:nvGrpSpPr>
        <p:grpSpPr>
          <a:xfrm>
            <a:off x="7491210" y="2987039"/>
            <a:ext cx="1664764" cy="3309259"/>
            <a:chOff x="0" y="0"/>
            <a:chExt cx="1664762" cy="3309257"/>
          </a:xfrm>
        </p:grpSpPr>
        <p:sp>
          <p:nvSpPr>
            <p:cNvPr id="348" name="Google Shape;372;p10"/>
            <p:cNvSpPr/>
            <p:nvPr/>
          </p:nvSpPr>
          <p:spPr>
            <a:xfrm>
              <a:off x="84160" y="0"/>
              <a:ext cx="1484364" cy="3309257"/>
            </a:xfrm>
            <a:prstGeom prst="roundRect">
              <a:avLst>
                <a:gd name="adj" fmla="val 16667"/>
              </a:avLst>
            </a:prstGeom>
            <a:solidFill>
              <a:srgbClr val="5988A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Google Shape;374;p10"/>
            <p:cNvSpPr txBox="1"/>
            <p:nvPr/>
          </p:nvSpPr>
          <p:spPr>
            <a:xfrm>
              <a:off x="0" y="1068455"/>
              <a:ext cx="1664762" cy="1200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PERSON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TO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PERSON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utive"/>
                  <a:ea typeface="Cutive"/>
                  <a:cs typeface="Cutive"/>
                  <a:sym typeface="Cutive"/>
                </a:defRPr>
              </a:pPr>
              <a:r>
                <a:rPr lang="en-US" dirty="0"/>
                <a:t>SHARING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813</Words>
  <Application>Microsoft Office PowerPoint</Application>
  <PresentationFormat>On-screen Show (4:3)</PresentationFormat>
  <Paragraphs>134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Cutive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McDevitt</dc:creator>
  <cp:lastModifiedBy>Linda Lee</cp:lastModifiedBy>
  <cp:revision>61</cp:revision>
  <dcterms:modified xsi:type="dcterms:W3CDTF">2024-01-16T03:09:57Z</dcterms:modified>
</cp:coreProperties>
</file>